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Roboto"/>
      <p:regular r:id="rId68"/>
      <p:bold r:id="rId69"/>
      <p:italic r:id="rId70"/>
      <p:boldItalic r:id="rId71"/>
    </p:embeddedFont>
    <p:embeddedFont>
      <p:font typeface="Montserrat"/>
      <p:regular r:id="rId72"/>
      <p:bold r:id="rId73"/>
      <p:italic r:id="rId74"/>
      <p:boldItalic r:id="rId75"/>
    </p:embeddedFont>
    <p:embeddedFont>
      <p:font typeface="Montserrat Light"/>
      <p:regular r:id="rId76"/>
      <p:bold r:id="rId77"/>
      <p:italic r:id="rId78"/>
      <p:boldItalic r:id="rId79"/>
    </p:embeddedFont>
    <p:embeddedFont>
      <p:font typeface="Fira Sans Extra Condensed SemiBold"/>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82EAE4-6393-4F4A-B917-9EB409E5170E}">
  <a:tblStyle styleId="{D482EAE4-6393-4F4A-B917-9EB409E5170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A79DB83-6C57-4242-8E47-C8AD19E916DF}" styleName="Table_1">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3" Type="http://schemas.openxmlformats.org/officeDocument/2006/relationships/font" Target="fonts/FiraSansExtraCondensedSemiBold-boldItalic.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FiraSansExtraCondensedSemiBold-regular.fntdata"/><Relationship Id="rId82" Type="http://schemas.openxmlformats.org/officeDocument/2006/relationships/font" Target="fonts/FiraSansExtraCondensedSemiBold-italic.fntdata"/><Relationship Id="rId81" Type="http://schemas.openxmlformats.org/officeDocument/2006/relationships/font" Target="fonts/FiraSansExtraCondensedSemiBol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ontserrat-bold.fntdata"/><Relationship Id="rId72" Type="http://schemas.openxmlformats.org/officeDocument/2006/relationships/font" Target="fonts/Montserrat-regular.fntdata"/><Relationship Id="rId31" Type="http://schemas.openxmlformats.org/officeDocument/2006/relationships/slide" Target="slides/slide26.xml"/><Relationship Id="rId75" Type="http://schemas.openxmlformats.org/officeDocument/2006/relationships/font" Target="fonts/Montserrat-boldItalic.fntdata"/><Relationship Id="rId30" Type="http://schemas.openxmlformats.org/officeDocument/2006/relationships/slide" Target="slides/slide25.xml"/><Relationship Id="rId74" Type="http://schemas.openxmlformats.org/officeDocument/2006/relationships/font" Target="fonts/Montserrat-italic.fntdata"/><Relationship Id="rId33" Type="http://schemas.openxmlformats.org/officeDocument/2006/relationships/slide" Target="slides/slide28.xml"/><Relationship Id="rId77" Type="http://schemas.openxmlformats.org/officeDocument/2006/relationships/font" Target="fonts/MontserratLight-bold.fntdata"/><Relationship Id="rId32" Type="http://schemas.openxmlformats.org/officeDocument/2006/relationships/slide" Target="slides/slide27.xml"/><Relationship Id="rId76" Type="http://schemas.openxmlformats.org/officeDocument/2006/relationships/font" Target="fonts/MontserratLight-regular.fntdata"/><Relationship Id="rId35" Type="http://schemas.openxmlformats.org/officeDocument/2006/relationships/slide" Target="slides/slide30.xml"/><Relationship Id="rId79" Type="http://schemas.openxmlformats.org/officeDocument/2006/relationships/font" Target="fonts/MontserratLight-boldItalic.fntdata"/><Relationship Id="rId34" Type="http://schemas.openxmlformats.org/officeDocument/2006/relationships/slide" Target="slides/slide29.xml"/><Relationship Id="rId78" Type="http://schemas.openxmlformats.org/officeDocument/2006/relationships/font" Target="fonts/MontserratLight-italic.fntdata"/><Relationship Id="rId71" Type="http://schemas.openxmlformats.org/officeDocument/2006/relationships/font" Target="fonts/Roboto-boldItalic.fntdata"/><Relationship Id="rId70" Type="http://schemas.openxmlformats.org/officeDocument/2006/relationships/font" Target="fonts/Roboto-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Roboto-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e62be0c1c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0e62be0c1c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0e62be0c1c_0_7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0e62be0c1c_0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0e62be0c1c_0_8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0e62be0c1c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e62be0c1c_0_8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0e62be0c1c_0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0e62be0c1c_0_9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0e62be0c1c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e62be0c1c_0_9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e62be0c1c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0e62be0c1c_0_8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0e62be0c1c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0e62be0c1c_0_8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0e62be0c1c_0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0e62be0c1c_0_9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0e62be0c1c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0e62be0c1c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0e62be0c1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0e62be0c1c_0_9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0e62be0c1c_0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0e62be0c1c_0_10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0e62be0c1c_0_10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0e62be0c1c_0_10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0e62be0c1c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0e62be0c1c_0_10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0e62be0c1c_0_10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e62be0c1c_0_10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0e62be0c1c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0e62be0c1c_0_10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0e62be0c1c_0_1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0e62be0c1c_0_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0e62be0c1c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0e62be0c1c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0e62be0c1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b2f7c811e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b2f7c811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e62be0c1c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e62be0c1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b2f7c811ed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b2f7c811e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b2f7c811ed_0_4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b2f7c811ed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b2f7c811ed_0_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b2f7c811e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b2f7c811ed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b2f7c811e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b2f7c811ed_0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b2f7c811e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b2f7c811ed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b2f7c811e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b2f7c811ed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b2f7c811e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b2f7c811ed_0_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b2f7c811e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b2f7c811ed_0_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b2f7c811e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35694cd56_0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35694cd56_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e62be0c1c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e62be0c1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4" name="Shape 1164"/>
        <p:cNvGrpSpPr/>
        <p:nvPr/>
      </p:nvGrpSpPr>
      <p:grpSpPr>
        <a:xfrm>
          <a:off x="0" y="0"/>
          <a:ext cx="0" cy="0"/>
          <a:chOff x="0" y="0"/>
          <a:chExt cx="0" cy="0"/>
        </a:xfrm>
      </p:grpSpPr>
      <p:sp>
        <p:nvSpPr>
          <p:cNvPr id="1165" name="Google Shape;1165;g77ac4a4f4f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6" name="Google Shape;1166;g77ac4a4f4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6" name="Google Shape;1616;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1" name="Shape 1621"/>
        <p:cNvGrpSpPr/>
        <p:nvPr/>
      </p:nvGrpSpPr>
      <p:grpSpPr>
        <a:xfrm>
          <a:off x="0" y="0"/>
          <a:ext cx="0" cy="0"/>
          <a:chOff x="0" y="0"/>
          <a:chExt cx="0" cy="0"/>
        </a:xfrm>
      </p:grpSpPr>
      <p:sp>
        <p:nvSpPr>
          <p:cNvPr id="1622" name="Google Shape;1622;g41a98d525d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3" name="Google Shape;1623;g41a98d525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0e62be0c1c_0_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0e62be0c1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0e62be0c1c_0_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0e62be0c1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e62be0c1c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e62be0c1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 name="Google Shape;11;p2"/>
          <p:cNvSpPr txBox="1"/>
          <p:nvPr>
            <p:ph type="ctrTitle"/>
          </p:nvPr>
        </p:nvSpPr>
        <p:spPr>
          <a:xfrm>
            <a:off x="855300" y="1991825"/>
            <a:ext cx="7433400" cy="11598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Multiple">
  <p:cSld name="BLANK_3">
    <p:spTree>
      <p:nvGrpSpPr>
        <p:cNvPr id="101" name="Shape 101"/>
        <p:cNvGrpSpPr/>
        <p:nvPr/>
      </p:nvGrpSpPr>
      <p:grpSpPr>
        <a:xfrm>
          <a:off x="0" y="0"/>
          <a:ext cx="0" cy="0"/>
          <a:chOff x="0" y="0"/>
          <a:chExt cx="0" cy="0"/>
        </a:xfrm>
      </p:grpSpPr>
      <p:grpSp>
        <p:nvGrpSpPr>
          <p:cNvPr id="102" name="Google Shape;102;p11"/>
          <p:cNvGrpSpPr/>
          <p:nvPr/>
        </p:nvGrpSpPr>
        <p:grpSpPr>
          <a:xfrm>
            <a:off x="6518212" y="0"/>
            <a:ext cx="2625757" cy="5143499"/>
            <a:chOff x="8690991" y="0"/>
            <a:chExt cx="3501009" cy="6857999"/>
          </a:xfrm>
        </p:grpSpPr>
        <p:sp>
          <p:nvSpPr>
            <p:cNvPr id="103" name="Google Shape;103;p11"/>
            <p:cNvSpPr/>
            <p:nvPr/>
          </p:nvSpPr>
          <p:spPr>
            <a:xfrm>
              <a:off x="10778807" y="5635180"/>
              <a:ext cx="372681" cy="372745"/>
            </a:xfrm>
            <a:custGeom>
              <a:rect b="b" l="l" r="r" t="t"/>
              <a:pathLst>
                <a:path extrusionOk="0" h="372745" w="372681">
                  <a:moveTo>
                    <a:pt x="372682" y="270256"/>
                  </a:moveTo>
                  <a:lnTo>
                    <a:pt x="372682" y="0"/>
                  </a:lnTo>
                  <a:lnTo>
                    <a:pt x="102426" y="0"/>
                  </a:lnTo>
                  <a:lnTo>
                    <a:pt x="0" y="104648"/>
                  </a:lnTo>
                  <a:lnTo>
                    <a:pt x="194120" y="104648"/>
                  </a:lnTo>
                  <a:lnTo>
                    <a:pt x="0" y="298767"/>
                  </a:lnTo>
                  <a:lnTo>
                    <a:pt x="73978" y="372745"/>
                  </a:lnTo>
                  <a:lnTo>
                    <a:pt x="268098" y="178626"/>
                  </a:lnTo>
                  <a:lnTo>
                    <a:pt x="268098" y="372745"/>
                  </a:lnTo>
                  <a:lnTo>
                    <a:pt x="372682" y="27025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1"/>
            <p:cNvSpPr/>
            <p:nvPr/>
          </p:nvSpPr>
          <p:spPr>
            <a:xfrm>
              <a:off x="11269726" y="6007290"/>
              <a:ext cx="570293" cy="570293"/>
            </a:xfrm>
            <a:custGeom>
              <a:rect b="b" l="l" r="r" t="t"/>
              <a:pathLst>
                <a:path extrusionOk="0" h="570293" w="570293">
                  <a:moveTo>
                    <a:pt x="570293" y="413575"/>
                  </a:moveTo>
                  <a:lnTo>
                    <a:pt x="570293" y="0"/>
                  </a:lnTo>
                  <a:lnTo>
                    <a:pt x="156781" y="0"/>
                  </a:lnTo>
                  <a:lnTo>
                    <a:pt x="0" y="160083"/>
                  </a:lnTo>
                  <a:lnTo>
                    <a:pt x="297053" y="160083"/>
                  </a:lnTo>
                  <a:lnTo>
                    <a:pt x="0" y="457073"/>
                  </a:lnTo>
                  <a:lnTo>
                    <a:pt x="113220" y="570293"/>
                  </a:lnTo>
                  <a:lnTo>
                    <a:pt x="410210" y="273304"/>
                  </a:lnTo>
                  <a:lnTo>
                    <a:pt x="410210" y="570293"/>
                  </a:lnTo>
                  <a:lnTo>
                    <a:pt x="570293" y="4135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1"/>
            <p:cNvSpPr/>
            <p:nvPr/>
          </p:nvSpPr>
          <p:spPr>
            <a:xfrm>
              <a:off x="10354436" y="4562347"/>
              <a:ext cx="570293" cy="570293"/>
            </a:xfrm>
            <a:custGeom>
              <a:rect b="b" l="l" r="r" t="t"/>
              <a:pathLst>
                <a:path extrusionOk="0" h="570293" w="570293">
                  <a:moveTo>
                    <a:pt x="570294" y="413512"/>
                  </a:moveTo>
                  <a:lnTo>
                    <a:pt x="570294" y="0"/>
                  </a:lnTo>
                  <a:lnTo>
                    <a:pt x="156782" y="0"/>
                  </a:lnTo>
                  <a:lnTo>
                    <a:pt x="0" y="160084"/>
                  </a:lnTo>
                  <a:lnTo>
                    <a:pt x="296990" y="160084"/>
                  </a:lnTo>
                  <a:lnTo>
                    <a:pt x="0" y="457073"/>
                  </a:lnTo>
                  <a:lnTo>
                    <a:pt x="113220" y="570294"/>
                  </a:lnTo>
                  <a:lnTo>
                    <a:pt x="410210" y="273241"/>
                  </a:lnTo>
                  <a:lnTo>
                    <a:pt x="410210" y="570294"/>
                  </a:lnTo>
                  <a:lnTo>
                    <a:pt x="570294" y="41351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1"/>
            <p:cNvSpPr/>
            <p:nvPr/>
          </p:nvSpPr>
          <p:spPr>
            <a:xfrm>
              <a:off x="10136822" y="2660523"/>
              <a:ext cx="1463992" cy="1464055"/>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1"/>
            <p:cNvSpPr/>
            <p:nvPr/>
          </p:nvSpPr>
          <p:spPr>
            <a:xfrm>
              <a:off x="8690991" y="5697982"/>
              <a:ext cx="1464055" cy="1160017"/>
            </a:xfrm>
            <a:custGeom>
              <a:rect b="b" l="l" r="r" t="t"/>
              <a:pathLst>
                <a:path extrusionOk="0" h="1160017" w="1464055">
                  <a:moveTo>
                    <a:pt x="1363599" y="1160018"/>
                  </a:moveTo>
                  <a:lnTo>
                    <a:pt x="1464056" y="1061657"/>
                  </a:lnTo>
                  <a:lnTo>
                    <a:pt x="1464056" y="0"/>
                  </a:lnTo>
                  <a:lnTo>
                    <a:pt x="402399" y="0"/>
                  </a:lnTo>
                  <a:lnTo>
                    <a:pt x="0" y="410972"/>
                  </a:lnTo>
                  <a:lnTo>
                    <a:pt x="762508" y="410972"/>
                  </a:lnTo>
                  <a:lnTo>
                    <a:pt x="13462" y="1160018"/>
                  </a:lnTo>
                  <a:lnTo>
                    <a:pt x="594678" y="1160018"/>
                  </a:lnTo>
                  <a:lnTo>
                    <a:pt x="1053084" y="701548"/>
                  </a:lnTo>
                  <a:lnTo>
                    <a:pt x="1053084" y="1160018"/>
                  </a:lnTo>
                  <a:lnTo>
                    <a:pt x="1363599" y="116001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1"/>
            <p:cNvSpPr/>
            <p:nvPr/>
          </p:nvSpPr>
          <p:spPr>
            <a:xfrm>
              <a:off x="8690991" y="0"/>
              <a:ext cx="907160" cy="628141"/>
            </a:xfrm>
            <a:custGeom>
              <a:rect b="b" l="l" r="r" t="t"/>
              <a:pathLst>
                <a:path extrusionOk="0" h="628141" w="907160">
                  <a:moveTo>
                    <a:pt x="180086" y="628142"/>
                  </a:moveTo>
                  <a:lnTo>
                    <a:pt x="652526" y="155702"/>
                  </a:lnTo>
                  <a:lnTo>
                    <a:pt x="652526" y="628142"/>
                  </a:lnTo>
                  <a:lnTo>
                    <a:pt x="907161" y="378841"/>
                  </a:lnTo>
                  <a:lnTo>
                    <a:pt x="907161" y="0"/>
                  </a:lnTo>
                  <a:lnTo>
                    <a:pt x="448119" y="0"/>
                  </a:lnTo>
                  <a:lnTo>
                    <a:pt x="0" y="448056"/>
                  </a:lnTo>
                  <a:lnTo>
                    <a:pt x="180086" y="62814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1"/>
            <p:cNvSpPr/>
            <p:nvPr/>
          </p:nvSpPr>
          <p:spPr>
            <a:xfrm>
              <a:off x="10993246" y="1977135"/>
              <a:ext cx="372745" cy="372745"/>
            </a:xfrm>
            <a:custGeom>
              <a:rect b="b" l="l" r="r" t="t"/>
              <a:pathLst>
                <a:path extrusionOk="0" h="372745" w="372745">
                  <a:moveTo>
                    <a:pt x="74041" y="372745"/>
                  </a:moveTo>
                  <a:lnTo>
                    <a:pt x="268097" y="178626"/>
                  </a:lnTo>
                  <a:lnTo>
                    <a:pt x="268097" y="372745"/>
                  </a:lnTo>
                  <a:lnTo>
                    <a:pt x="372745" y="270256"/>
                  </a:lnTo>
                  <a:lnTo>
                    <a:pt x="372745" y="0"/>
                  </a:lnTo>
                  <a:lnTo>
                    <a:pt x="102489" y="0"/>
                  </a:lnTo>
                  <a:lnTo>
                    <a:pt x="0" y="104648"/>
                  </a:lnTo>
                  <a:lnTo>
                    <a:pt x="194120" y="104648"/>
                  </a:lnTo>
                  <a:lnTo>
                    <a:pt x="0" y="298768"/>
                  </a:lnTo>
                  <a:lnTo>
                    <a:pt x="74041" y="37274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1"/>
            <p:cNvSpPr/>
            <p:nvPr/>
          </p:nvSpPr>
          <p:spPr>
            <a:xfrm>
              <a:off x="9723056" y="2038413"/>
              <a:ext cx="570293" cy="570293"/>
            </a:xfrm>
            <a:custGeom>
              <a:rect b="b" l="l" r="r" t="t"/>
              <a:pathLst>
                <a:path extrusionOk="0" h="570293" w="570293">
                  <a:moveTo>
                    <a:pt x="0" y="160083"/>
                  </a:moveTo>
                  <a:lnTo>
                    <a:pt x="296990" y="160083"/>
                  </a:lnTo>
                  <a:lnTo>
                    <a:pt x="0" y="457136"/>
                  </a:lnTo>
                  <a:lnTo>
                    <a:pt x="113221" y="570294"/>
                  </a:lnTo>
                  <a:lnTo>
                    <a:pt x="410211" y="273304"/>
                  </a:lnTo>
                  <a:lnTo>
                    <a:pt x="410211" y="570294"/>
                  </a:lnTo>
                  <a:lnTo>
                    <a:pt x="570294" y="413576"/>
                  </a:lnTo>
                  <a:lnTo>
                    <a:pt x="570294" y="0"/>
                  </a:lnTo>
                  <a:lnTo>
                    <a:pt x="156718" y="0"/>
                  </a:lnTo>
                  <a:lnTo>
                    <a:pt x="0" y="16008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1"/>
            <p:cNvSpPr/>
            <p:nvPr/>
          </p:nvSpPr>
          <p:spPr>
            <a:xfrm>
              <a:off x="11317478" y="4575683"/>
              <a:ext cx="874521" cy="907097"/>
            </a:xfrm>
            <a:custGeom>
              <a:rect b="b" l="l" r="r" t="t"/>
              <a:pathLst>
                <a:path extrusionOk="0" h="907097" w="874521">
                  <a:moveTo>
                    <a:pt x="874522" y="689737"/>
                  </a:moveTo>
                  <a:lnTo>
                    <a:pt x="874522" y="0"/>
                  </a:lnTo>
                  <a:lnTo>
                    <a:pt x="249301" y="0"/>
                  </a:lnTo>
                  <a:lnTo>
                    <a:pt x="0" y="254635"/>
                  </a:lnTo>
                  <a:lnTo>
                    <a:pt x="472440" y="254635"/>
                  </a:lnTo>
                  <a:lnTo>
                    <a:pt x="0" y="727075"/>
                  </a:lnTo>
                  <a:lnTo>
                    <a:pt x="180022" y="907097"/>
                  </a:lnTo>
                  <a:lnTo>
                    <a:pt x="652463" y="434658"/>
                  </a:lnTo>
                  <a:lnTo>
                    <a:pt x="652463" y="907097"/>
                  </a:lnTo>
                  <a:lnTo>
                    <a:pt x="874522" y="68973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1"/>
            <p:cNvSpPr/>
            <p:nvPr/>
          </p:nvSpPr>
          <p:spPr>
            <a:xfrm>
              <a:off x="11894439" y="2176017"/>
              <a:ext cx="297560" cy="570293"/>
            </a:xfrm>
            <a:custGeom>
              <a:rect b="b" l="l" r="r" t="t"/>
              <a:pathLst>
                <a:path extrusionOk="0" h="570293" w="297560">
                  <a:moveTo>
                    <a:pt x="0" y="160084"/>
                  </a:moveTo>
                  <a:lnTo>
                    <a:pt x="297053" y="160084"/>
                  </a:lnTo>
                  <a:lnTo>
                    <a:pt x="0" y="457073"/>
                  </a:lnTo>
                  <a:lnTo>
                    <a:pt x="113220" y="570294"/>
                  </a:lnTo>
                  <a:lnTo>
                    <a:pt x="297561" y="385953"/>
                  </a:lnTo>
                  <a:lnTo>
                    <a:pt x="297561" y="0"/>
                  </a:lnTo>
                  <a:lnTo>
                    <a:pt x="156781" y="0"/>
                  </a:lnTo>
                  <a:lnTo>
                    <a:pt x="0" y="16008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1"/>
            <p:cNvSpPr/>
            <p:nvPr/>
          </p:nvSpPr>
          <p:spPr>
            <a:xfrm>
              <a:off x="9728263" y="955738"/>
              <a:ext cx="372681" cy="372745"/>
            </a:xfrm>
            <a:custGeom>
              <a:rect b="b" l="l" r="r" t="t"/>
              <a:pathLst>
                <a:path extrusionOk="0" h="372745" w="372681">
                  <a:moveTo>
                    <a:pt x="0" y="104648"/>
                  </a:moveTo>
                  <a:lnTo>
                    <a:pt x="194056" y="104648"/>
                  </a:lnTo>
                  <a:lnTo>
                    <a:pt x="0" y="298768"/>
                  </a:lnTo>
                  <a:lnTo>
                    <a:pt x="73914" y="372745"/>
                  </a:lnTo>
                  <a:lnTo>
                    <a:pt x="268033" y="178626"/>
                  </a:lnTo>
                  <a:lnTo>
                    <a:pt x="268033" y="372745"/>
                  </a:lnTo>
                  <a:lnTo>
                    <a:pt x="372681" y="270256"/>
                  </a:lnTo>
                  <a:lnTo>
                    <a:pt x="372681" y="0"/>
                  </a:lnTo>
                  <a:lnTo>
                    <a:pt x="102426" y="0"/>
                  </a:lnTo>
                  <a:lnTo>
                    <a:pt x="0" y="10464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1"/>
            <p:cNvSpPr/>
            <p:nvPr/>
          </p:nvSpPr>
          <p:spPr>
            <a:xfrm>
              <a:off x="9051543" y="4234053"/>
              <a:ext cx="907098" cy="907097"/>
            </a:xfrm>
            <a:custGeom>
              <a:rect b="b" l="l" r="r" t="t"/>
              <a:pathLst>
                <a:path extrusionOk="0" h="907097" w="907098">
                  <a:moveTo>
                    <a:pt x="907098" y="657796"/>
                  </a:moveTo>
                  <a:lnTo>
                    <a:pt x="907098" y="0"/>
                  </a:lnTo>
                  <a:lnTo>
                    <a:pt x="249301" y="0"/>
                  </a:lnTo>
                  <a:lnTo>
                    <a:pt x="0" y="254635"/>
                  </a:lnTo>
                  <a:lnTo>
                    <a:pt x="472440" y="254635"/>
                  </a:lnTo>
                  <a:lnTo>
                    <a:pt x="0" y="727075"/>
                  </a:lnTo>
                  <a:lnTo>
                    <a:pt x="180023" y="907097"/>
                  </a:lnTo>
                  <a:lnTo>
                    <a:pt x="652463" y="434721"/>
                  </a:lnTo>
                  <a:lnTo>
                    <a:pt x="652463" y="907097"/>
                  </a:lnTo>
                  <a:lnTo>
                    <a:pt x="907098" y="65779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1"/>
            <p:cNvSpPr/>
            <p:nvPr/>
          </p:nvSpPr>
          <p:spPr>
            <a:xfrm>
              <a:off x="10139426" y="0"/>
              <a:ext cx="2052573" cy="2052573"/>
            </a:xfrm>
            <a:custGeom>
              <a:rect b="b" l="l" r="r" t="t"/>
              <a:pathLst>
                <a:path extrusionOk="0" h="2052573" w="2052573">
                  <a:moveTo>
                    <a:pt x="1069022" y="576136"/>
                  </a:moveTo>
                  <a:lnTo>
                    <a:pt x="0" y="1645158"/>
                  </a:lnTo>
                  <a:lnTo>
                    <a:pt x="407416" y="2052574"/>
                  </a:lnTo>
                  <a:lnTo>
                    <a:pt x="1476439" y="983552"/>
                  </a:lnTo>
                  <a:lnTo>
                    <a:pt x="1476439" y="2052574"/>
                  </a:lnTo>
                  <a:lnTo>
                    <a:pt x="2052574" y="1488440"/>
                  </a:lnTo>
                  <a:lnTo>
                    <a:pt x="2052574" y="0"/>
                  </a:lnTo>
                  <a:lnTo>
                    <a:pt x="564134" y="0"/>
                  </a:lnTo>
                  <a:lnTo>
                    <a:pt x="0" y="576136"/>
                  </a:lnTo>
                  <a:lnTo>
                    <a:pt x="1069022" y="57613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1"/>
            <p:cNvSpPr/>
            <p:nvPr/>
          </p:nvSpPr>
          <p:spPr>
            <a:xfrm>
              <a:off x="11839575" y="3815651"/>
              <a:ext cx="352425" cy="372745"/>
            </a:xfrm>
            <a:custGeom>
              <a:rect b="b" l="l" r="r" t="t"/>
              <a:pathLst>
                <a:path extrusionOk="0" h="372745" w="352425">
                  <a:moveTo>
                    <a:pt x="73978" y="372745"/>
                  </a:moveTo>
                  <a:lnTo>
                    <a:pt x="268097" y="178626"/>
                  </a:lnTo>
                  <a:lnTo>
                    <a:pt x="268097" y="372745"/>
                  </a:lnTo>
                  <a:lnTo>
                    <a:pt x="352425" y="290132"/>
                  </a:lnTo>
                  <a:lnTo>
                    <a:pt x="352425" y="0"/>
                  </a:lnTo>
                  <a:lnTo>
                    <a:pt x="102426" y="0"/>
                  </a:lnTo>
                  <a:lnTo>
                    <a:pt x="0" y="104648"/>
                  </a:lnTo>
                  <a:lnTo>
                    <a:pt x="194119" y="104648"/>
                  </a:lnTo>
                  <a:lnTo>
                    <a:pt x="0" y="298767"/>
                  </a:lnTo>
                  <a:lnTo>
                    <a:pt x="73978" y="37274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1"/>
            <p:cNvSpPr/>
            <p:nvPr/>
          </p:nvSpPr>
          <p:spPr>
            <a:xfrm>
              <a:off x="8979661" y="1889632"/>
              <a:ext cx="372681" cy="372681"/>
            </a:xfrm>
            <a:custGeom>
              <a:rect b="b" l="l" r="r" t="t"/>
              <a:pathLst>
                <a:path extrusionOk="0" h="372681" w="372681">
                  <a:moveTo>
                    <a:pt x="372682" y="270256"/>
                  </a:moveTo>
                  <a:lnTo>
                    <a:pt x="372682" y="0"/>
                  </a:lnTo>
                  <a:lnTo>
                    <a:pt x="102426" y="0"/>
                  </a:lnTo>
                  <a:lnTo>
                    <a:pt x="0" y="104585"/>
                  </a:lnTo>
                  <a:lnTo>
                    <a:pt x="194119" y="104585"/>
                  </a:lnTo>
                  <a:lnTo>
                    <a:pt x="0" y="298704"/>
                  </a:lnTo>
                  <a:lnTo>
                    <a:pt x="73978" y="372682"/>
                  </a:lnTo>
                  <a:lnTo>
                    <a:pt x="268097" y="178562"/>
                  </a:lnTo>
                  <a:lnTo>
                    <a:pt x="268097" y="372682"/>
                  </a:lnTo>
                  <a:lnTo>
                    <a:pt x="372682" y="27025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1"/>
            <p:cNvSpPr/>
            <p:nvPr/>
          </p:nvSpPr>
          <p:spPr>
            <a:xfrm>
              <a:off x="8690991" y="2678810"/>
              <a:ext cx="907160" cy="907097"/>
            </a:xfrm>
            <a:custGeom>
              <a:rect b="b" l="l" r="r" t="t"/>
              <a:pathLst>
                <a:path extrusionOk="0" h="907097" w="907160">
                  <a:moveTo>
                    <a:pt x="180086" y="907098"/>
                  </a:moveTo>
                  <a:lnTo>
                    <a:pt x="652526" y="434658"/>
                  </a:lnTo>
                  <a:lnTo>
                    <a:pt x="652526" y="907098"/>
                  </a:lnTo>
                  <a:lnTo>
                    <a:pt x="907161" y="657797"/>
                  </a:lnTo>
                  <a:lnTo>
                    <a:pt x="907161" y="0"/>
                  </a:lnTo>
                  <a:lnTo>
                    <a:pt x="249365" y="0"/>
                  </a:lnTo>
                  <a:lnTo>
                    <a:pt x="0" y="254635"/>
                  </a:lnTo>
                  <a:lnTo>
                    <a:pt x="472440" y="254635"/>
                  </a:lnTo>
                  <a:lnTo>
                    <a:pt x="0" y="727075"/>
                  </a:lnTo>
                  <a:lnTo>
                    <a:pt x="180086" y="90709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1"/>
            <p:cNvSpPr/>
            <p:nvPr/>
          </p:nvSpPr>
          <p:spPr>
            <a:xfrm>
              <a:off x="8690991" y="962215"/>
              <a:ext cx="570293" cy="570293"/>
            </a:xfrm>
            <a:custGeom>
              <a:rect b="b" l="l" r="r" t="t"/>
              <a:pathLst>
                <a:path extrusionOk="0" h="570293" w="570293">
                  <a:moveTo>
                    <a:pt x="113220" y="570294"/>
                  </a:moveTo>
                  <a:lnTo>
                    <a:pt x="410210" y="273241"/>
                  </a:lnTo>
                  <a:lnTo>
                    <a:pt x="410210" y="570294"/>
                  </a:lnTo>
                  <a:lnTo>
                    <a:pt x="570293" y="413512"/>
                  </a:lnTo>
                  <a:lnTo>
                    <a:pt x="570293" y="0"/>
                  </a:lnTo>
                  <a:lnTo>
                    <a:pt x="156781" y="0"/>
                  </a:lnTo>
                  <a:lnTo>
                    <a:pt x="0" y="160084"/>
                  </a:lnTo>
                  <a:lnTo>
                    <a:pt x="297052" y="160084"/>
                  </a:lnTo>
                  <a:lnTo>
                    <a:pt x="0" y="457073"/>
                  </a:lnTo>
                  <a:lnTo>
                    <a:pt x="113220" y="5702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0" name="Google Shape;120;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Subtle">
  <p:cSld name="BLANK_2">
    <p:spTree>
      <p:nvGrpSpPr>
        <p:cNvPr id="121" name="Shape 121"/>
        <p:cNvGrpSpPr/>
        <p:nvPr/>
      </p:nvGrpSpPr>
      <p:grpSpPr>
        <a:xfrm>
          <a:off x="0" y="0"/>
          <a:ext cx="0" cy="0"/>
          <a:chOff x="0" y="0"/>
          <a:chExt cx="0" cy="0"/>
        </a:xfrm>
      </p:grpSpPr>
      <p:sp>
        <p:nvSpPr>
          <p:cNvPr id="122" name="Google Shape;122;p12"/>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Dark">
  <p:cSld name="BLANK_1">
    <p:bg>
      <p:bgPr>
        <a:solidFill>
          <a:schemeClr val="dk1"/>
        </a:solidFill>
      </p:bgPr>
    </p:bg>
    <p:spTree>
      <p:nvGrpSpPr>
        <p:cNvPr id="124" name="Shape 124"/>
        <p:cNvGrpSpPr/>
        <p:nvPr/>
      </p:nvGrpSpPr>
      <p:grpSpPr>
        <a:xfrm>
          <a:off x="0" y="0"/>
          <a:ext cx="0" cy="0"/>
          <a:chOff x="0" y="0"/>
          <a:chExt cx="0" cy="0"/>
        </a:xfrm>
      </p:grpSpPr>
      <p:sp>
        <p:nvSpPr>
          <p:cNvPr id="125" name="Google Shape;125;p13"/>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Accent">
  <p:cSld name="BLANK_1_1">
    <p:bg>
      <p:bgPr>
        <a:solidFill>
          <a:schemeClr val="accent1"/>
        </a:solidFill>
      </p:bgPr>
    </p:bg>
    <p:spTree>
      <p:nvGrpSpPr>
        <p:cNvPr id="127" name="Shape 127"/>
        <p:cNvGrpSpPr/>
        <p:nvPr/>
      </p:nvGrpSpPr>
      <p:grpSpPr>
        <a:xfrm>
          <a:off x="0" y="0"/>
          <a:ext cx="0" cy="0"/>
          <a:chOff x="0" y="0"/>
          <a:chExt cx="0" cy="0"/>
        </a:xfrm>
      </p:grpSpPr>
      <p:sp>
        <p:nvSpPr>
          <p:cNvPr id="128" name="Google Shape;128;p14"/>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rgbClr val="000000">
              <a:alpha val="72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dk1"/>
        </a:solidFill>
      </p:bgPr>
    </p:bg>
    <p:spTree>
      <p:nvGrpSpPr>
        <p:cNvPr id="12" name="Shape 12"/>
        <p:cNvGrpSpPr/>
        <p:nvPr/>
      </p:nvGrpSpPr>
      <p:grpSpPr>
        <a:xfrm>
          <a:off x="0" y="0"/>
          <a:ext cx="0" cy="0"/>
          <a:chOff x="0" y="0"/>
          <a:chExt cx="0" cy="0"/>
        </a:xfrm>
      </p:grpSpPr>
      <p:grpSp>
        <p:nvGrpSpPr>
          <p:cNvPr id="13" name="Google Shape;13;p3"/>
          <p:cNvGrpSpPr/>
          <p:nvPr/>
        </p:nvGrpSpPr>
        <p:grpSpPr>
          <a:xfrm>
            <a:off x="6518212" y="0"/>
            <a:ext cx="2625757" cy="5143499"/>
            <a:chOff x="8690991" y="0"/>
            <a:chExt cx="3501009" cy="6857999"/>
          </a:xfrm>
        </p:grpSpPr>
        <p:sp>
          <p:nvSpPr>
            <p:cNvPr id="14" name="Google Shape;14;p3"/>
            <p:cNvSpPr/>
            <p:nvPr/>
          </p:nvSpPr>
          <p:spPr>
            <a:xfrm>
              <a:off x="10778807" y="5635180"/>
              <a:ext cx="372681" cy="372745"/>
            </a:xfrm>
            <a:custGeom>
              <a:rect b="b" l="l" r="r" t="t"/>
              <a:pathLst>
                <a:path extrusionOk="0" h="372745" w="372681">
                  <a:moveTo>
                    <a:pt x="372682" y="270256"/>
                  </a:moveTo>
                  <a:lnTo>
                    <a:pt x="372682" y="0"/>
                  </a:lnTo>
                  <a:lnTo>
                    <a:pt x="102426" y="0"/>
                  </a:lnTo>
                  <a:lnTo>
                    <a:pt x="0" y="104648"/>
                  </a:lnTo>
                  <a:lnTo>
                    <a:pt x="194120" y="104648"/>
                  </a:lnTo>
                  <a:lnTo>
                    <a:pt x="0" y="298767"/>
                  </a:lnTo>
                  <a:lnTo>
                    <a:pt x="73978" y="372745"/>
                  </a:lnTo>
                  <a:lnTo>
                    <a:pt x="268098" y="178626"/>
                  </a:lnTo>
                  <a:lnTo>
                    <a:pt x="268098" y="372745"/>
                  </a:lnTo>
                  <a:lnTo>
                    <a:pt x="372682" y="270256"/>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3"/>
            <p:cNvSpPr/>
            <p:nvPr/>
          </p:nvSpPr>
          <p:spPr>
            <a:xfrm>
              <a:off x="11269726" y="6007290"/>
              <a:ext cx="570293" cy="570293"/>
            </a:xfrm>
            <a:custGeom>
              <a:rect b="b" l="l" r="r" t="t"/>
              <a:pathLst>
                <a:path extrusionOk="0" h="570293" w="570293">
                  <a:moveTo>
                    <a:pt x="570293" y="413575"/>
                  </a:moveTo>
                  <a:lnTo>
                    <a:pt x="570293" y="0"/>
                  </a:lnTo>
                  <a:lnTo>
                    <a:pt x="156781" y="0"/>
                  </a:lnTo>
                  <a:lnTo>
                    <a:pt x="0" y="160083"/>
                  </a:lnTo>
                  <a:lnTo>
                    <a:pt x="297053" y="160083"/>
                  </a:lnTo>
                  <a:lnTo>
                    <a:pt x="0" y="457073"/>
                  </a:lnTo>
                  <a:lnTo>
                    <a:pt x="113220" y="570293"/>
                  </a:lnTo>
                  <a:lnTo>
                    <a:pt x="410210" y="273304"/>
                  </a:lnTo>
                  <a:lnTo>
                    <a:pt x="410210" y="570293"/>
                  </a:lnTo>
                  <a:lnTo>
                    <a:pt x="570293" y="413575"/>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3"/>
            <p:cNvSpPr/>
            <p:nvPr/>
          </p:nvSpPr>
          <p:spPr>
            <a:xfrm>
              <a:off x="10354436" y="4562347"/>
              <a:ext cx="570293" cy="570293"/>
            </a:xfrm>
            <a:custGeom>
              <a:rect b="b" l="l" r="r" t="t"/>
              <a:pathLst>
                <a:path extrusionOk="0" h="570293" w="570293">
                  <a:moveTo>
                    <a:pt x="570294" y="413512"/>
                  </a:moveTo>
                  <a:lnTo>
                    <a:pt x="570294" y="0"/>
                  </a:lnTo>
                  <a:lnTo>
                    <a:pt x="156782" y="0"/>
                  </a:lnTo>
                  <a:lnTo>
                    <a:pt x="0" y="160084"/>
                  </a:lnTo>
                  <a:lnTo>
                    <a:pt x="296990" y="160084"/>
                  </a:lnTo>
                  <a:lnTo>
                    <a:pt x="0" y="457073"/>
                  </a:lnTo>
                  <a:lnTo>
                    <a:pt x="113220" y="570294"/>
                  </a:lnTo>
                  <a:lnTo>
                    <a:pt x="410210" y="273241"/>
                  </a:lnTo>
                  <a:lnTo>
                    <a:pt x="410210" y="570294"/>
                  </a:lnTo>
                  <a:lnTo>
                    <a:pt x="570294" y="413512"/>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3"/>
            <p:cNvSpPr/>
            <p:nvPr/>
          </p:nvSpPr>
          <p:spPr>
            <a:xfrm>
              <a:off x="10136822" y="2660523"/>
              <a:ext cx="1463992" cy="1464055"/>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3"/>
            <p:cNvSpPr/>
            <p:nvPr/>
          </p:nvSpPr>
          <p:spPr>
            <a:xfrm>
              <a:off x="8690991" y="5697982"/>
              <a:ext cx="1464055" cy="1160017"/>
            </a:xfrm>
            <a:custGeom>
              <a:rect b="b" l="l" r="r" t="t"/>
              <a:pathLst>
                <a:path extrusionOk="0" h="1160017" w="1464055">
                  <a:moveTo>
                    <a:pt x="1363599" y="1160018"/>
                  </a:moveTo>
                  <a:lnTo>
                    <a:pt x="1464056" y="1061657"/>
                  </a:lnTo>
                  <a:lnTo>
                    <a:pt x="1464056" y="0"/>
                  </a:lnTo>
                  <a:lnTo>
                    <a:pt x="402399" y="0"/>
                  </a:lnTo>
                  <a:lnTo>
                    <a:pt x="0" y="410972"/>
                  </a:lnTo>
                  <a:lnTo>
                    <a:pt x="762508" y="410972"/>
                  </a:lnTo>
                  <a:lnTo>
                    <a:pt x="13462" y="1160018"/>
                  </a:lnTo>
                  <a:lnTo>
                    <a:pt x="594678" y="1160018"/>
                  </a:lnTo>
                  <a:lnTo>
                    <a:pt x="1053084" y="701548"/>
                  </a:lnTo>
                  <a:lnTo>
                    <a:pt x="1053084" y="1160018"/>
                  </a:lnTo>
                  <a:lnTo>
                    <a:pt x="1363599" y="1160018"/>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3"/>
            <p:cNvSpPr/>
            <p:nvPr/>
          </p:nvSpPr>
          <p:spPr>
            <a:xfrm>
              <a:off x="8690991" y="0"/>
              <a:ext cx="907160" cy="628141"/>
            </a:xfrm>
            <a:custGeom>
              <a:rect b="b" l="l" r="r" t="t"/>
              <a:pathLst>
                <a:path extrusionOk="0" h="628141" w="907160">
                  <a:moveTo>
                    <a:pt x="180086" y="628142"/>
                  </a:moveTo>
                  <a:lnTo>
                    <a:pt x="652526" y="155702"/>
                  </a:lnTo>
                  <a:lnTo>
                    <a:pt x="652526" y="628142"/>
                  </a:lnTo>
                  <a:lnTo>
                    <a:pt x="907161" y="378841"/>
                  </a:lnTo>
                  <a:lnTo>
                    <a:pt x="907161" y="0"/>
                  </a:lnTo>
                  <a:lnTo>
                    <a:pt x="448119" y="0"/>
                  </a:lnTo>
                  <a:lnTo>
                    <a:pt x="0" y="448056"/>
                  </a:lnTo>
                  <a:lnTo>
                    <a:pt x="180086" y="628142"/>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3"/>
            <p:cNvSpPr/>
            <p:nvPr/>
          </p:nvSpPr>
          <p:spPr>
            <a:xfrm>
              <a:off x="10993246" y="1977135"/>
              <a:ext cx="372745" cy="372745"/>
            </a:xfrm>
            <a:custGeom>
              <a:rect b="b" l="l" r="r" t="t"/>
              <a:pathLst>
                <a:path extrusionOk="0" h="372745" w="372745">
                  <a:moveTo>
                    <a:pt x="74041" y="372745"/>
                  </a:moveTo>
                  <a:lnTo>
                    <a:pt x="268097" y="178626"/>
                  </a:lnTo>
                  <a:lnTo>
                    <a:pt x="268097" y="372745"/>
                  </a:lnTo>
                  <a:lnTo>
                    <a:pt x="372745" y="270256"/>
                  </a:lnTo>
                  <a:lnTo>
                    <a:pt x="372745" y="0"/>
                  </a:lnTo>
                  <a:lnTo>
                    <a:pt x="102489" y="0"/>
                  </a:lnTo>
                  <a:lnTo>
                    <a:pt x="0" y="104648"/>
                  </a:lnTo>
                  <a:lnTo>
                    <a:pt x="194120" y="104648"/>
                  </a:lnTo>
                  <a:lnTo>
                    <a:pt x="0" y="298768"/>
                  </a:lnTo>
                  <a:lnTo>
                    <a:pt x="74041" y="372745"/>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3"/>
            <p:cNvSpPr/>
            <p:nvPr/>
          </p:nvSpPr>
          <p:spPr>
            <a:xfrm>
              <a:off x="9723056" y="2038413"/>
              <a:ext cx="570293" cy="570293"/>
            </a:xfrm>
            <a:custGeom>
              <a:rect b="b" l="l" r="r" t="t"/>
              <a:pathLst>
                <a:path extrusionOk="0" h="570293" w="570293">
                  <a:moveTo>
                    <a:pt x="0" y="160083"/>
                  </a:moveTo>
                  <a:lnTo>
                    <a:pt x="296990" y="160083"/>
                  </a:lnTo>
                  <a:lnTo>
                    <a:pt x="0" y="457136"/>
                  </a:lnTo>
                  <a:lnTo>
                    <a:pt x="113221" y="570294"/>
                  </a:lnTo>
                  <a:lnTo>
                    <a:pt x="410211" y="273304"/>
                  </a:lnTo>
                  <a:lnTo>
                    <a:pt x="410211" y="570294"/>
                  </a:lnTo>
                  <a:lnTo>
                    <a:pt x="570294" y="413576"/>
                  </a:lnTo>
                  <a:lnTo>
                    <a:pt x="570294" y="0"/>
                  </a:lnTo>
                  <a:lnTo>
                    <a:pt x="156718" y="0"/>
                  </a:lnTo>
                  <a:lnTo>
                    <a:pt x="0" y="160083"/>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3"/>
            <p:cNvSpPr/>
            <p:nvPr/>
          </p:nvSpPr>
          <p:spPr>
            <a:xfrm>
              <a:off x="11317478" y="4575683"/>
              <a:ext cx="874521" cy="907097"/>
            </a:xfrm>
            <a:custGeom>
              <a:rect b="b" l="l" r="r" t="t"/>
              <a:pathLst>
                <a:path extrusionOk="0" h="907097" w="874521">
                  <a:moveTo>
                    <a:pt x="874522" y="689737"/>
                  </a:moveTo>
                  <a:lnTo>
                    <a:pt x="874522" y="0"/>
                  </a:lnTo>
                  <a:lnTo>
                    <a:pt x="249301" y="0"/>
                  </a:lnTo>
                  <a:lnTo>
                    <a:pt x="0" y="254635"/>
                  </a:lnTo>
                  <a:lnTo>
                    <a:pt x="472440" y="254635"/>
                  </a:lnTo>
                  <a:lnTo>
                    <a:pt x="0" y="727075"/>
                  </a:lnTo>
                  <a:lnTo>
                    <a:pt x="180022" y="907097"/>
                  </a:lnTo>
                  <a:lnTo>
                    <a:pt x="652463" y="434658"/>
                  </a:lnTo>
                  <a:lnTo>
                    <a:pt x="652463" y="907097"/>
                  </a:lnTo>
                  <a:lnTo>
                    <a:pt x="874522" y="689737"/>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3"/>
            <p:cNvSpPr/>
            <p:nvPr/>
          </p:nvSpPr>
          <p:spPr>
            <a:xfrm>
              <a:off x="11894439" y="2176017"/>
              <a:ext cx="297560" cy="570293"/>
            </a:xfrm>
            <a:custGeom>
              <a:rect b="b" l="l" r="r" t="t"/>
              <a:pathLst>
                <a:path extrusionOk="0" h="570293" w="297560">
                  <a:moveTo>
                    <a:pt x="0" y="160084"/>
                  </a:moveTo>
                  <a:lnTo>
                    <a:pt x="297053" y="160084"/>
                  </a:lnTo>
                  <a:lnTo>
                    <a:pt x="0" y="457073"/>
                  </a:lnTo>
                  <a:lnTo>
                    <a:pt x="113220" y="570294"/>
                  </a:lnTo>
                  <a:lnTo>
                    <a:pt x="297561" y="385953"/>
                  </a:lnTo>
                  <a:lnTo>
                    <a:pt x="297561" y="0"/>
                  </a:lnTo>
                  <a:lnTo>
                    <a:pt x="156781" y="0"/>
                  </a:lnTo>
                  <a:lnTo>
                    <a:pt x="0" y="160084"/>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3"/>
            <p:cNvSpPr/>
            <p:nvPr/>
          </p:nvSpPr>
          <p:spPr>
            <a:xfrm>
              <a:off x="9728263" y="955738"/>
              <a:ext cx="372681" cy="372745"/>
            </a:xfrm>
            <a:custGeom>
              <a:rect b="b" l="l" r="r" t="t"/>
              <a:pathLst>
                <a:path extrusionOk="0" h="372745" w="372681">
                  <a:moveTo>
                    <a:pt x="0" y="104648"/>
                  </a:moveTo>
                  <a:lnTo>
                    <a:pt x="194056" y="104648"/>
                  </a:lnTo>
                  <a:lnTo>
                    <a:pt x="0" y="298768"/>
                  </a:lnTo>
                  <a:lnTo>
                    <a:pt x="73914" y="372745"/>
                  </a:lnTo>
                  <a:lnTo>
                    <a:pt x="268033" y="178626"/>
                  </a:lnTo>
                  <a:lnTo>
                    <a:pt x="268033" y="372745"/>
                  </a:lnTo>
                  <a:lnTo>
                    <a:pt x="372681" y="270256"/>
                  </a:lnTo>
                  <a:lnTo>
                    <a:pt x="372681" y="0"/>
                  </a:lnTo>
                  <a:lnTo>
                    <a:pt x="102426" y="0"/>
                  </a:lnTo>
                  <a:lnTo>
                    <a:pt x="0" y="104648"/>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3"/>
            <p:cNvSpPr/>
            <p:nvPr/>
          </p:nvSpPr>
          <p:spPr>
            <a:xfrm>
              <a:off x="9051543" y="4234053"/>
              <a:ext cx="907098" cy="907097"/>
            </a:xfrm>
            <a:custGeom>
              <a:rect b="b" l="l" r="r" t="t"/>
              <a:pathLst>
                <a:path extrusionOk="0" h="907097" w="907098">
                  <a:moveTo>
                    <a:pt x="907098" y="657796"/>
                  </a:moveTo>
                  <a:lnTo>
                    <a:pt x="907098" y="0"/>
                  </a:lnTo>
                  <a:lnTo>
                    <a:pt x="249301" y="0"/>
                  </a:lnTo>
                  <a:lnTo>
                    <a:pt x="0" y="254635"/>
                  </a:lnTo>
                  <a:lnTo>
                    <a:pt x="472440" y="254635"/>
                  </a:lnTo>
                  <a:lnTo>
                    <a:pt x="0" y="727075"/>
                  </a:lnTo>
                  <a:lnTo>
                    <a:pt x="180023" y="907097"/>
                  </a:lnTo>
                  <a:lnTo>
                    <a:pt x="652463" y="434721"/>
                  </a:lnTo>
                  <a:lnTo>
                    <a:pt x="652463" y="907097"/>
                  </a:lnTo>
                  <a:lnTo>
                    <a:pt x="907098" y="657796"/>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3"/>
            <p:cNvSpPr/>
            <p:nvPr/>
          </p:nvSpPr>
          <p:spPr>
            <a:xfrm>
              <a:off x="10139426" y="0"/>
              <a:ext cx="2052573" cy="2052573"/>
            </a:xfrm>
            <a:custGeom>
              <a:rect b="b" l="l" r="r" t="t"/>
              <a:pathLst>
                <a:path extrusionOk="0" h="2052573" w="2052573">
                  <a:moveTo>
                    <a:pt x="1069022" y="576136"/>
                  </a:moveTo>
                  <a:lnTo>
                    <a:pt x="0" y="1645158"/>
                  </a:lnTo>
                  <a:lnTo>
                    <a:pt x="407416" y="2052574"/>
                  </a:lnTo>
                  <a:lnTo>
                    <a:pt x="1476439" y="983552"/>
                  </a:lnTo>
                  <a:lnTo>
                    <a:pt x="1476439" y="2052574"/>
                  </a:lnTo>
                  <a:lnTo>
                    <a:pt x="2052574" y="1488440"/>
                  </a:lnTo>
                  <a:lnTo>
                    <a:pt x="2052574" y="0"/>
                  </a:lnTo>
                  <a:lnTo>
                    <a:pt x="564134" y="0"/>
                  </a:lnTo>
                  <a:lnTo>
                    <a:pt x="0" y="576136"/>
                  </a:lnTo>
                  <a:lnTo>
                    <a:pt x="1069022" y="576136"/>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3"/>
            <p:cNvSpPr/>
            <p:nvPr/>
          </p:nvSpPr>
          <p:spPr>
            <a:xfrm>
              <a:off x="11839575" y="3815651"/>
              <a:ext cx="352425" cy="372745"/>
            </a:xfrm>
            <a:custGeom>
              <a:rect b="b" l="l" r="r" t="t"/>
              <a:pathLst>
                <a:path extrusionOk="0" h="372745" w="352425">
                  <a:moveTo>
                    <a:pt x="73978" y="372745"/>
                  </a:moveTo>
                  <a:lnTo>
                    <a:pt x="268097" y="178626"/>
                  </a:lnTo>
                  <a:lnTo>
                    <a:pt x="268097" y="372745"/>
                  </a:lnTo>
                  <a:lnTo>
                    <a:pt x="352425" y="290132"/>
                  </a:lnTo>
                  <a:lnTo>
                    <a:pt x="352425" y="0"/>
                  </a:lnTo>
                  <a:lnTo>
                    <a:pt x="102426" y="0"/>
                  </a:lnTo>
                  <a:lnTo>
                    <a:pt x="0" y="104648"/>
                  </a:lnTo>
                  <a:lnTo>
                    <a:pt x="194119" y="104648"/>
                  </a:lnTo>
                  <a:lnTo>
                    <a:pt x="0" y="298767"/>
                  </a:lnTo>
                  <a:lnTo>
                    <a:pt x="73978" y="372745"/>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3"/>
            <p:cNvSpPr/>
            <p:nvPr/>
          </p:nvSpPr>
          <p:spPr>
            <a:xfrm>
              <a:off x="8979661" y="1889632"/>
              <a:ext cx="372681" cy="372681"/>
            </a:xfrm>
            <a:custGeom>
              <a:rect b="b" l="l" r="r" t="t"/>
              <a:pathLst>
                <a:path extrusionOk="0" h="372681" w="372681">
                  <a:moveTo>
                    <a:pt x="372682" y="270256"/>
                  </a:moveTo>
                  <a:lnTo>
                    <a:pt x="372682" y="0"/>
                  </a:lnTo>
                  <a:lnTo>
                    <a:pt x="102426" y="0"/>
                  </a:lnTo>
                  <a:lnTo>
                    <a:pt x="0" y="104585"/>
                  </a:lnTo>
                  <a:lnTo>
                    <a:pt x="194119" y="104585"/>
                  </a:lnTo>
                  <a:lnTo>
                    <a:pt x="0" y="298704"/>
                  </a:lnTo>
                  <a:lnTo>
                    <a:pt x="73978" y="372682"/>
                  </a:lnTo>
                  <a:lnTo>
                    <a:pt x="268097" y="178562"/>
                  </a:lnTo>
                  <a:lnTo>
                    <a:pt x="268097" y="372682"/>
                  </a:lnTo>
                  <a:lnTo>
                    <a:pt x="372682" y="270256"/>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3"/>
            <p:cNvSpPr/>
            <p:nvPr/>
          </p:nvSpPr>
          <p:spPr>
            <a:xfrm>
              <a:off x="8690991" y="2678810"/>
              <a:ext cx="907160" cy="907097"/>
            </a:xfrm>
            <a:custGeom>
              <a:rect b="b" l="l" r="r" t="t"/>
              <a:pathLst>
                <a:path extrusionOk="0" h="907097" w="907160">
                  <a:moveTo>
                    <a:pt x="180086" y="907098"/>
                  </a:moveTo>
                  <a:lnTo>
                    <a:pt x="652526" y="434658"/>
                  </a:lnTo>
                  <a:lnTo>
                    <a:pt x="652526" y="907098"/>
                  </a:lnTo>
                  <a:lnTo>
                    <a:pt x="907161" y="657797"/>
                  </a:lnTo>
                  <a:lnTo>
                    <a:pt x="907161" y="0"/>
                  </a:lnTo>
                  <a:lnTo>
                    <a:pt x="249365" y="0"/>
                  </a:lnTo>
                  <a:lnTo>
                    <a:pt x="0" y="254635"/>
                  </a:lnTo>
                  <a:lnTo>
                    <a:pt x="472440" y="254635"/>
                  </a:lnTo>
                  <a:lnTo>
                    <a:pt x="0" y="727075"/>
                  </a:lnTo>
                  <a:lnTo>
                    <a:pt x="180086" y="907098"/>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3"/>
            <p:cNvSpPr/>
            <p:nvPr/>
          </p:nvSpPr>
          <p:spPr>
            <a:xfrm>
              <a:off x="8690991" y="962215"/>
              <a:ext cx="570293" cy="570293"/>
            </a:xfrm>
            <a:custGeom>
              <a:rect b="b" l="l" r="r" t="t"/>
              <a:pathLst>
                <a:path extrusionOk="0" h="570293" w="570293">
                  <a:moveTo>
                    <a:pt x="113220" y="570294"/>
                  </a:moveTo>
                  <a:lnTo>
                    <a:pt x="410210" y="273241"/>
                  </a:lnTo>
                  <a:lnTo>
                    <a:pt x="410210" y="570294"/>
                  </a:lnTo>
                  <a:lnTo>
                    <a:pt x="570293" y="413512"/>
                  </a:lnTo>
                  <a:lnTo>
                    <a:pt x="570293" y="0"/>
                  </a:lnTo>
                  <a:lnTo>
                    <a:pt x="156781" y="0"/>
                  </a:lnTo>
                  <a:lnTo>
                    <a:pt x="0" y="160084"/>
                  </a:lnTo>
                  <a:lnTo>
                    <a:pt x="297052" y="160084"/>
                  </a:lnTo>
                  <a:lnTo>
                    <a:pt x="0" y="457073"/>
                  </a:lnTo>
                  <a:lnTo>
                    <a:pt x="113220" y="570294"/>
                  </a:lnTo>
                  <a:close/>
                </a:path>
              </a:pathLst>
            </a:custGeom>
            <a:solidFill>
              <a:srgbClr val="FFFFFF">
                <a:alpha val="1844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 name="Google Shape;31;p3"/>
          <p:cNvSpPr txBox="1"/>
          <p:nvPr>
            <p:ph type="ctrTitle"/>
          </p:nvPr>
        </p:nvSpPr>
        <p:spPr>
          <a:xfrm>
            <a:off x="855300" y="1669463"/>
            <a:ext cx="7433400" cy="1399800"/>
          </a:xfrm>
          <a:prstGeom prst="rect">
            <a:avLst/>
          </a:prstGeom>
        </p:spPr>
        <p:txBody>
          <a:bodyPr anchorCtr="0" anchor="b" bIns="0" lIns="0" spcFirstLastPara="1" rIns="0" wrap="square" tIns="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p:txBody>
      </p:sp>
      <p:sp>
        <p:nvSpPr>
          <p:cNvPr id="32" name="Google Shape;32;p3"/>
          <p:cNvSpPr txBox="1"/>
          <p:nvPr>
            <p:ph idx="1" type="subTitle"/>
          </p:nvPr>
        </p:nvSpPr>
        <p:spPr>
          <a:xfrm>
            <a:off x="855300" y="3166240"/>
            <a:ext cx="7433400" cy="307800"/>
          </a:xfrm>
          <a:prstGeom prst="rect">
            <a:avLst/>
          </a:prstGeom>
        </p:spPr>
        <p:txBody>
          <a:bodyPr anchorCtr="0" anchor="t" bIns="0" lIns="0" spcFirstLastPara="1" rIns="0" wrap="square" tIns="0">
            <a:noAutofit/>
          </a:bodyPr>
          <a:lstStyle>
            <a:lvl1pPr lvl="0" rtl="0">
              <a:spcBef>
                <a:spcPts val="0"/>
              </a:spcBef>
              <a:spcAft>
                <a:spcPts val="0"/>
              </a:spcAft>
              <a:buClr>
                <a:schemeClr val="lt2"/>
              </a:buClr>
              <a:buSzPts val="2000"/>
              <a:buNone/>
              <a:defRPr>
                <a:solidFill>
                  <a:schemeClr val="lt2"/>
                </a:solidFill>
              </a:defRPr>
            </a:lvl1pPr>
            <a:lvl2pPr lvl="1" rtl="0">
              <a:spcBef>
                <a:spcPts val="800"/>
              </a:spcBef>
              <a:spcAft>
                <a:spcPts val="0"/>
              </a:spcAft>
              <a:buClr>
                <a:schemeClr val="lt2"/>
              </a:buClr>
              <a:buSzPts val="3000"/>
              <a:buNone/>
              <a:defRPr sz="3000">
                <a:solidFill>
                  <a:schemeClr val="lt2"/>
                </a:solidFill>
              </a:defRPr>
            </a:lvl2pPr>
            <a:lvl3pPr lvl="2" rtl="0">
              <a:spcBef>
                <a:spcPts val="800"/>
              </a:spcBef>
              <a:spcAft>
                <a:spcPts val="0"/>
              </a:spcAft>
              <a:buClr>
                <a:schemeClr val="lt2"/>
              </a:buClr>
              <a:buSzPts val="3000"/>
              <a:buNone/>
              <a:defRPr sz="3000">
                <a:solidFill>
                  <a:schemeClr val="lt2"/>
                </a:solidFill>
              </a:defRPr>
            </a:lvl3pPr>
            <a:lvl4pPr lvl="3" rtl="0">
              <a:spcBef>
                <a:spcPts val="800"/>
              </a:spcBef>
              <a:spcAft>
                <a:spcPts val="0"/>
              </a:spcAft>
              <a:buClr>
                <a:schemeClr val="lt2"/>
              </a:buClr>
              <a:buSzPts val="3000"/>
              <a:buNone/>
              <a:defRPr sz="3000">
                <a:solidFill>
                  <a:schemeClr val="lt2"/>
                </a:solidFill>
              </a:defRPr>
            </a:lvl4pPr>
            <a:lvl5pPr lvl="4" rtl="0">
              <a:spcBef>
                <a:spcPts val="800"/>
              </a:spcBef>
              <a:spcAft>
                <a:spcPts val="0"/>
              </a:spcAft>
              <a:buClr>
                <a:schemeClr val="lt2"/>
              </a:buClr>
              <a:buSzPts val="3000"/>
              <a:buNone/>
              <a:defRPr sz="3000">
                <a:solidFill>
                  <a:schemeClr val="lt2"/>
                </a:solidFill>
              </a:defRPr>
            </a:lvl5pPr>
            <a:lvl6pPr lvl="5" rtl="0">
              <a:spcBef>
                <a:spcPts val="800"/>
              </a:spcBef>
              <a:spcAft>
                <a:spcPts val="0"/>
              </a:spcAft>
              <a:buClr>
                <a:schemeClr val="lt2"/>
              </a:buClr>
              <a:buSzPts val="3000"/>
              <a:buNone/>
              <a:defRPr sz="3000">
                <a:solidFill>
                  <a:schemeClr val="lt2"/>
                </a:solidFill>
              </a:defRPr>
            </a:lvl6pPr>
            <a:lvl7pPr lvl="6" rtl="0">
              <a:spcBef>
                <a:spcPts val="800"/>
              </a:spcBef>
              <a:spcAft>
                <a:spcPts val="0"/>
              </a:spcAft>
              <a:buClr>
                <a:schemeClr val="lt2"/>
              </a:buClr>
              <a:buSzPts val="3000"/>
              <a:buNone/>
              <a:defRPr sz="3000">
                <a:solidFill>
                  <a:schemeClr val="lt2"/>
                </a:solidFill>
              </a:defRPr>
            </a:lvl7pPr>
            <a:lvl8pPr lvl="7" rtl="0">
              <a:spcBef>
                <a:spcPts val="800"/>
              </a:spcBef>
              <a:spcAft>
                <a:spcPts val="0"/>
              </a:spcAft>
              <a:buClr>
                <a:schemeClr val="lt2"/>
              </a:buClr>
              <a:buSzPts val="3000"/>
              <a:buNone/>
              <a:defRPr sz="3000">
                <a:solidFill>
                  <a:schemeClr val="lt2"/>
                </a:solidFill>
              </a:defRPr>
            </a:lvl8pPr>
            <a:lvl9pPr lvl="8" rtl="0">
              <a:spcBef>
                <a:spcPts val="800"/>
              </a:spcBef>
              <a:spcAft>
                <a:spcPts val="800"/>
              </a:spcAft>
              <a:buClr>
                <a:schemeClr val="lt2"/>
              </a:buClr>
              <a:buSzPts val="3000"/>
              <a:buNone/>
              <a:defRPr sz="3000">
                <a:solidFill>
                  <a:schemeClr val="l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33" name="Shape 33"/>
        <p:cNvGrpSpPr/>
        <p:nvPr/>
      </p:nvGrpSpPr>
      <p:grpSpPr>
        <a:xfrm>
          <a:off x="0" y="0"/>
          <a:ext cx="0" cy="0"/>
          <a:chOff x="0" y="0"/>
          <a:chExt cx="0" cy="0"/>
        </a:xfrm>
      </p:grpSpPr>
      <p:grpSp>
        <p:nvGrpSpPr>
          <p:cNvPr id="34" name="Google Shape;34;p4"/>
          <p:cNvGrpSpPr/>
          <p:nvPr/>
        </p:nvGrpSpPr>
        <p:grpSpPr>
          <a:xfrm>
            <a:off x="6518212" y="0"/>
            <a:ext cx="2625757" cy="5143499"/>
            <a:chOff x="8690991" y="0"/>
            <a:chExt cx="3501009" cy="6857999"/>
          </a:xfrm>
        </p:grpSpPr>
        <p:sp>
          <p:nvSpPr>
            <p:cNvPr id="35" name="Google Shape;35;p4"/>
            <p:cNvSpPr/>
            <p:nvPr/>
          </p:nvSpPr>
          <p:spPr>
            <a:xfrm>
              <a:off x="10778807" y="5635180"/>
              <a:ext cx="372681" cy="372745"/>
            </a:xfrm>
            <a:custGeom>
              <a:rect b="b" l="l" r="r" t="t"/>
              <a:pathLst>
                <a:path extrusionOk="0" h="372745" w="372681">
                  <a:moveTo>
                    <a:pt x="372682" y="270256"/>
                  </a:moveTo>
                  <a:lnTo>
                    <a:pt x="372682" y="0"/>
                  </a:lnTo>
                  <a:lnTo>
                    <a:pt x="102426" y="0"/>
                  </a:lnTo>
                  <a:lnTo>
                    <a:pt x="0" y="104648"/>
                  </a:lnTo>
                  <a:lnTo>
                    <a:pt x="194120" y="104648"/>
                  </a:lnTo>
                  <a:lnTo>
                    <a:pt x="0" y="298767"/>
                  </a:lnTo>
                  <a:lnTo>
                    <a:pt x="73978" y="372745"/>
                  </a:lnTo>
                  <a:lnTo>
                    <a:pt x="268098" y="178626"/>
                  </a:lnTo>
                  <a:lnTo>
                    <a:pt x="268098" y="372745"/>
                  </a:lnTo>
                  <a:lnTo>
                    <a:pt x="372682" y="270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4"/>
            <p:cNvSpPr/>
            <p:nvPr/>
          </p:nvSpPr>
          <p:spPr>
            <a:xfrm>
              <a:off x="11269726" y="6007290"/>
              <a:ext cx="570293" cy="570293"/>
            </a:xfrm>
            <a:custGeom>
              <a:rect b="b" l="l" r="r" t="t"/>
              <a:pathLst>
                <a:path extrusionOk="0" h="570293" w="570293">
                  <a:moveTo>
                    <a:pt x="570293" y="413575"/>
                  </a:moveTo>
                  <a:lnTo>
                    <a:pt x="570293" y="0"/>
                  </a:lnTo>
                  <a:lnTo>
                    <a:pt x="156781" y="0"/>
                  </a:lnTo>
                  <a:lnTo>
                    <a:pt x="0" y="160083"/>
                  </a:lnTo>
                  <a:lnTo>
                    <a:pt x="297053" y="160083"/>
                  </a:lnTo>
                  <a:lnTo>
                    <a:pt x="0" y="457073"/>
                  </a:lnTo>
                  <a:lnTo>
                    <a:pt x="113220" y="570293"/>
                  </a:lnTo>
                  <a:lnTo>
                    <a:pt x="410210" y="273304"/>
                  </a:lnTo>
                  <a:lnTo>
                    <a:pt x="410210" y="570293"/>
                  </a:lnTo>
                  <a:lnTo>
                    <a:pt x="570293" y="4135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4"/>
            <p:cNvSpPr/>
            <p:nvPr/>
          </p:nvSpPr>
          <p:spPr>
            <a:xfrm>
              <a:off x="10354436" y="4562347"/>
              <a:ext cx="570293" cy="570293"/>
            </a:xfrm>
            <a:custGeom>
              <a:rect b="b" l="l" r="r" t="t"/>
              <a:pathLst>
                <a:path extrusionOk="0" h="570293" w="570293">
                  <a:moveTo>
                    <a:pt x="570294" y="413512"/>
                  </a:moveTo>
                  <a:lnTo>
                    <a:pt x="570294" y="0"/>
                  </a:lnTo>
                  <a:lnTo>
                    <a:pt x="156782" y="0"/>
                  </a:lnTo>
                  <a:lnTo>
                    <a:pt x="0" y="160084"/>
                  </a:lnTo>
                  <a:lnTo>
                    <a:pt x="296990" y="160084"/>
                  </a:lnTo>
                  <a:lnTo>
                    <a:pt x="0" y="457073"/>
                  </a:lnTo>
                  <a:lnTo>
                    <a:pt x="113220" y="570294"/>
                  </a:lnTo>
                  <a:lnTo>
                    <a:pt x="410210" y="273241"/>
                  </a:lnTo>
                  <a:lnTo>
                    <a:pt x="410210" y="570294"/>
                  </a:lnTo>
                  <a:lnTo>
                    <a:pt x="570294" y="41351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4"/>
            <p:cNvSpPr/>
            <p:nvPr/>
          </p:nvSpPr>
          <p:spPr>
            <a:xfrm>
              <a:off x="10136822" y="2660523"/>
              <a:ext cx="1463992" cy="1464055"/>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4"/>
            <p:cNvSpPr/>
            <p:nvPr/>
          </p:nvSpPr>
          <p:spPr>
            <a:xfrm>
              <a:off x="8690991" y="5697982"/>
              <a:ext cx="1464055" cy="1160017"/>
            </a:xfrm>
            <a:custGeom>
              <a:rect b="b" l="l" r="r" t="t"/>
              <a:pathLst>
                <a:path extrusionOk="0" h="1160017" w="1464055">
                  <a:moveTo>
                    <a:pt x="1363599" y="1160018"/>
                  </a:moveTo>
                  <a:lnTo>
                    <a:pt x="1464056" y="1061657"/>
                  </a:lnTo>
                  <a:lnTo>
                    <a:pt x="1464056" y="0"/>
                  </a:lnTo>
                  <a:lnTo>
                    <a:pt x="402399" y="0"/>
                  </a:lnTo>
                  <a:lnTo>
                    <a:pt x="0" y="410972"/>
                  </a:lnTo>
                  <a:lnTo>
                    <a:pt x="762508" y="410972"/>
                  </a:lnTo>
                  <a:lnTo>
                    <a:pt x="13462" y="1160018"/>
                  </a:lnTo>
                  <a:lnTo>
                    <a:pt x="594678" y="1160018"/>
                  </a:lnTo>
                  <a:lnTo>
                    <a:pt x="1053084" y="701548"/>
                  </a:lnTo>
                  <a:lnTo>
                    <a:pt x="1053084" y="1160018"/>
                  </a:lnTo>
                  <a:lnTo>
                    <a:pt x="1363599" y="116001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4"/>
            <p:cNvSpPr/>
            <p:nvPr/>
          </p:nvSpPr>
          <p:spPr>
            <a:xfrm>
              <a:off x="8690991" y="0"/>
              <a:ext cx="907160" cy="628141"/>
            </a:xfrm>
            <a:custGeom>
              <a:rect b="b" l="l" r="r" t="t"/>
              <a:pathLst>
                <a:path extrusionOk="0" h="628141" w="907160">
                  <a:moveTo>
                    <a:pt x="180086" y="628142"/>
                  </a:moveTo>
                  <a:lnTo>
                    <a:pt x="652526" y="155702"/>
                  </a:lnTo>
                  <a:lnTo>
                    <a:pt x="652526" y="628142"/>
                  </a:lnTo>
                  <a:lnTo>
                    <a:pt x="907161" y="378841"/>
                  </a:lnTo>
                  <a:lnTo>
                    <a:pt x="907161" y="0"/>
                  </a:lnTo>
                  <a:lnTo>
                    <a:pt x="448119" y="0"/>
                  </a:lnTo>
                  <a:lnTo>
                    <a:pt x="0" y="448056"/>
                  </a:lnTo>
                  <a:lnTo>
                    <a:pt x="180086" y="62814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4"/>
            <p:cNvSpPr/>
            <p:nvPr/>
          </p:nvSpPr>
          <p:spPr>
            <a:xfrm>
              <a:off x="10993246" y="1977135"/>
              <a:ext cx="372745" cy="372745"/>
            </a:xfrm>
            <a:custGeom>
              <a:rect b="b" l="l" r="r" t="t"/>
              <a:pathLst>
                <a:path extrusionOk="0" h="372745" w="372745">
                  <a:moveTo>
                    <a:pt x="74041" y="372745"/>
                  </a:moveTo>
                  <a:lnTo>
                    <a:pt x="268097" y="178626"/>
                  </a:lnTo>
                  <a:lnTo>
                    <a:pt x="268097" y="372745"/>
                  </a:lnTo>
                  <a:lnTo>
                    <a:pt x="372745" y="270256"/>
                  </a:lnTo>
                  <a:lnTo>
                    <a:pt x="372745" y="0"/>
                  </a:lnTo>
                  <a:lnTo>
                    <a:pt x="102489" y="0"/>
                  </a:lnTo>
                  <a:lnTo>
                    <a:pt x="0" y="104648"/>
                  </a:lnTo>
                  <a:lnTo>
                    <a:pt x="194120" y="104648"/>
                  </a:lnTo>
                  <a:lnTo>
                    <a:pt x="0" y="298768"/>
                  </a:lnTo>
                  <a:lnTo>
                    <a:pt x="74041" y="37274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4"/>
            <p:cNvSpPr/>
            <p:nvPr/>
          </p:nvSpPr>
          <p:spPr>
            <a:xfrm>
              <a:off x="9723056" y="2038413"/>
              <a:ext cx="570293" cy="570293"/>
            </a:xfrm>
            <a:custGeom>
              <a:rect b="b" l="l" r="r" t="t"/>
              <a:pathLst>
                <a:path extrusionOk="0" h="570293" w="570293">
                  <a:moveTo>
                    <a:pt x="0" y="160083"/>
                  </a:moveTo>
                  <a:lnTo>
                    <a:pt x="296990" y="160083"/>
                  </a:lnTo>
                  <a:lnTo>
                    <a:pt x="0" y="457136"/>
                  </a:lnTo>
                  <a:lnTo>
                    <a:pt x="113221" y="570294"/>
                  </a:lnTo>
                  <a:lnTo>
                    <a:pt x="410211" y="273304"/>
                  </a:lnTo>
                  <a:lnTo>
                    <a:pt x="410211" y="570294"/>
                  </a:lnTo>
                  <a:lnTo>
                    <a:pt x="570294" y="413576"/>
                  </a:lnTo>
                  <a:lnTo>
                    <a:pt x="570294" y="0"/>
                  </a:lnTo>
                  <a:lnTo>
                    <a:pt x="156718" y="0"/>
                  </a:lnTo>
                  <a:lnTo>
                    <a:pt x="0" y="16008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4"/>
            <p:cNvSpPr/>
            <p:nvPr/>
          </p:nvSpPr>
          <p:spPr>
            <a:xfrm>
              <a:off x="11317478" y="4575683"/>
              <a:ext cx="874521" cy="907097"/>
            </a:xfrm>
            <a:custGeom>
              <a:rect b="b" l="l" r="r" t="t"/>
              <a:pathLst>
                <a:path extrusionOk="0" h="907097" w="874521">
                  <a:moveTo>
                    <a:pt x="874522" y="689737"/>
                  </a:moveTo>
                  <a:lnTo>
                    <a:pt x="874522" y="0"/>
                  </a:lnTo>
                  <a:lnTo>
                    <a:pt x="249301" y="0"/>
                  </a:lnTo>
                  <a:lnTo>
                    <a:pt x="0" y="254635"/>
                  </a:lnTo>
                  <a:lnTo>
                    <a:pt x="472440" y="254635"/>
                  </a:lnTo>
                  <a:lnTo>
                    <a:pt x="0" y="727075"/>
                  </a:lnTo>
                  <a:lnTo>
                    <a:pt x="180022" y="907097"/>
                  </a:lnTo>
                  <a:lnTo>
                    <a:pt x="652463" y="434658"/>
                  </a:lnTo>
                  <a:lnTo>
                    <a:pt x="652463" y="907097"/>
                  </a:lnTo>
                  <a:lnTo>
                    <a:pt x="874522" y="68973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4"/>
            <p:cNvSpPr/>
            <p:nvPr/>
          </p:nvSpPr>
          <p:spPr>
            <a:xfrm>
              <a:off x="11894439" y="2176017"/>
              <a:ext cx="297560" cy="570293"/>
            </a:xfrm>
            <a:custGeom>
              <a:rect b="b" l="l" r="r" t="t"/>
              <a:pathLst>
                <a:path extrusionOk="0" h="570293" w="297560">
                  <a:moveTo>
                    <a:pt x="0" y="160084"/>
                  </a:moveTo>
                  <a:lnTo>
                    <a:pt x="297053" y="160084"/>
                  </a:lnTo>
                  <a:lnTo>
                    <a:pt x="0" y="457073"/>
                  </a:lnTo>
                  <a:lnTo>
                    <a:pt x="113220" y="570294"/>
                  </a:lnTo>
                  <a:lnTo>
                    <a:pt x="297561" y="385953"/>
                  </a:lnTo>
                  <a:lnTo>
                    <a:pt x="297561" y="0"/>
                  </a:lnTo>
                  <a:lnTo>
                    <a:pt x="156781" y="0"/>
                  </a:lnTo>
                  <a:lnTo>
                    <a:pt x="0" y="16008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4"/>
            <p:cNvSpPr/>
            <p:nvPr/>
          </p:nvSpPr>
          <p:spPr>
            <a:xfrm>
              <a:off x="9728263" y="955738"/>
              <a:ext cx="372681" cy="372745"/>
            </a:xfrm>
            <a:custGeom>
              <a:rect b="b" l="l" r="r" t="t"/>
              <a:pathLst>
                <a:path extrusionOk="0" h="372745" w="372681">
                  <a:moveTo>
                    <a:pt x="0" y="104648"/>
                  </a:moveTo>
                  <a:lnTo>
                    <a:pt x="194056" y="104648"/>
                  </a:lnTo>
                  <a:lnTo>
                    <a:pt x="0" y="298768"/>
                  </a:lnTo>
                  <a:lnTo>
                    <a:pt x="73914" y="372745"/>
                  </a:lnTo>
                  <a:lnTo>
                    <a:pt x="268033" y="178626"/>
                  </a:lnTo>
                  <a:lnTo>
                    <a:pt x="268033" y="372745"/>
                  </a:lnTo>
                  <a:lnTo>
                    <a:pt x="372681" y="270256"/>
                  </a:lnTo>
                  <a:lnTo>
                    <a:pt x="372681" y="0"/>
                  </a:lnTo>
                  <a:lnTo>
                    <a:pt x="102426" y="0"/>
                  </a:lnTo>
                  <a:lnTo>
                    <a:pt x="0" y="10464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4"/>
            <p:cNvSpPr/>
            <p:nvPr/>
          </p:nvSpPr>
          <p:spPr>
            <a:xfrm>
              <a:off x="9051543" y="4234053"/>
              <a:ext cx="907098" cy="907097"/>
            </a:xfrm>
            <a:custGeom>
              <a:rect b="b" l="l" r="r" t="t"/>
              <a:pathLst>
                <a:path extrusionOk="0" h="907097" w="907098">
                  <a:moveTo>
                    <a:pt x="907098" y="657796"/>
                  </a:moveTo>
                  <a:lnTo>
                    <a:pt x="907098" y="0"/>
                  </a:lnTo>
                  <a:lnTo>
                    <a:pt x="249301" y="0"/>
                  </a:lnTo>
                  <a:lnTo>
                    <a:pt x="0" y="254635"/>
                  </a:lnTo>
                  <a:lnTo>
                    <a:pt x="472440" y="254635"/>
                  </a:lnTo>
                  <a:lnTo>
                    <a:pt x="0" y="727075"/>
                  </a:lnTo>
                  <a:lnTo>
                    <a:pt x="180023" y="907097"/>
                  </a:lnTo>
                  <a:lnTo>
                    <a:pt x="652463" y="434721"/>
                  </a:lnTo>
                  <a:lnTo>
                    <a:pt x="652463" y="907097"/>
                  </a:lnTo>
                  <a:lnTo>
                    <a:pt x="907098" y="65779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4"/>
            <p:cNvSpPr/>
            <p:nvPr/>
          </p:nvSpPr>
          <p:spPr>
            <a:xfrm>
              <a:off x="10139426" y="0"/>
              <a:ext cx="2052573" cy="2052573"/>
            </a:xfrm>
            <a:custGeom>
              <a:rect b="b" l="l" r="r" t="t"/>
              <a:pathLst>
                <a:path extrusionOk="0" h="2052573" w="2052573">
                  <a:moveTo>
                    <a:pt x="1069022" y="576136"/>
                  </a:moveTo>
                  <a:lnTo>
                    <a:pt x="0" y="1645158"/>
                  </a:lnTo>
                  <a:lnTo>
                    <a:pt x="407416" y="2052574"/>
                  </a:lnTo>
                  <a:lnTo>
                    <a:pt x="1476439" y="983552"/>
                  </a:lnTo>
                  <a:lnTo>
                    <a:pt x="1476439" y="2052574"/>
                  </a:lnTo>
                  <a:lnTo>
                    <a:pt x="2052574" y="1488440"/>
                  </a:lnTo>
                  <a:lnTo>
                    <a:pt x="2052574" y="0"/>
                  </a:lnTo>
                  <a:lnTo>
                    <a:pt x="564134" y="0"/>
                  </a:lnTo>
                  <a:lnTo>
                    <a:pt x="0" y="576136"/>
                  </a:lnTo>
                  <a:lnTo>
                    <a:pt x="1069022" y="57613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4"/>
            <p:cNvSpPr/>
            <p:nvPr/>
          </p:nvSpPr>
          <p:spPr>
            <a:xfrm>
              <a:off x="11839575" y="3815651"/>
              <a:ext cx="352425" cy="372745"/>
            </a:xfrm>
            <a:custGeom>
              <a:rect b="b" l="l" r="r" t="t"/>
              <a:pathLst>
                <a:path extrusionOk="0" h="372745" w="352425">
                  <a:moveTo>
                    <a:pt x="73978" y="372745"/>
                  </a:moveTo>
                  <a:lnTo>
                    <a:pt x="268097" y="178626"/>
                  </a:lnTo>
                  <a:lnTo>
                    <a:pt x="268097" y="372745"/>
                  </a:lnTo>
                  <a:lnTo>
                    <a:pt x="352425" y="290132"/>
                  </a:lnTo>
                  <a:lnTo>
                    <a:pt x="352425" y="0"/>
                  </a:lnTo>
                  <a:lnTo>
                    <a:pt x="102426" y="0"/>
                  </a:lnTo>
                  <a:lnTo>
                    <a:pt x="0" y="104648"/>
                  </a:lnTo>
                  <a:lnTo>
                    <a:pt x="194119" y="104648"/>
                  </a:lnTo>
                  <a:lnTo>
                    <a:pt x="0" y="298767"/>
                  </a:lnTo>
                  <a:lnTo>
                    <a:pt x="73978" y="37274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4"/>
            <p:cNvSpPr/>
            <p:nvPr/>
          </p:nvSpPr>
          <p:spPr>
            <a:xfrm>
              <a:off x="8979661" y="1889632"/>
              <a:ext cx="372681" cy="372681"/>
            </a:xfrm>
            <a:custGeom>
              <a:rect b="b" l="l" r="r" t="t"/>
              <a:pathLst>
                <a:path extrusionOk="0" h="372681" w="372681">
                  <a:moveTo>
                    <a:pt x="372682" y="270256"/>
                  </a:moveTo>
                  <a:lnTo>
                    <a:pt x="372682" y="0"/>
                  </a:lnTo>
                  <a:lnTo>
                    <a:pt x="102426" y="0"/>
                  </a:lnTo>
                  <a:lnTo>
                    <a:pt x="0" y="104585"/>
                  </a:lnTo>
                  <a:lnTo>
                    <a:pt x="194119" y="104585"/>
                  </a:lnTo>
                  <a:lnTo>
                    <a:pt x="0" y="298704"/>
                  </a:lnTo>
                  <a:lnTo>
                    <a:pt x="73978" y="372682"/>
                  </a:lnTo>
                  <a:lnTo>
                    <a:pt x="268097" y="178562"/>
                  </a:lnTo>
                  <a:lnTo>
                    <a:pt x="268097" y="372682"/>
                  </a:lnTo>
                  <a:lnTo>
                    <a:pt x="372682" y="27025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4"/>
            <p:cNvSpPr/>
            <p:nvPr/>
          </p:nvSpPr>
          <p:spPr>
            <a:xfrm>
              <a:off x="8690991" y="2678810"/>
              <a:ext cx="907160" cy="907097"/>
            </a:xfrm>
            <a:custGeom>
              <a:rect b="b" l="l" r="r" t="t"/>
              <a:pathLst>
                <a:path extrusionOk="0" h="907097" w="907160">
                  <a:moveTo>
                    <a:pt x="180086" y="907098"/>
                  </a:moveTo>
                  <a:lnTo>
                    <a:pt x="652526" y="434658"/>
                  </a:lnTo>
                  <a:lnTo>
                    <a:pt x="652526" y="907098"/>
                  </a:lnTo>
                  <a:lnTo>
                    <a:pt x="907161" y="657797"/>
                  </a:lnTo>
                  <a:lnTo>
                    <a:pt x="907161" y="0"/>
                  </a:lnTo>
                  <a:lnTo>
                    <a:pt x="249365" y="0"/>
                  </a:lnTo>
                  <a:lnTo>
                    <a:pt x="0" y="254635"/>
                  </a:lnTo>
                  <a:lnTo>
                    <a:pt x="472440" y="254635"/>
                  </a:lnTo>
                  <a:lnTo>
                    <a:pt x="0" y="727075"/>
                  </a:lnTo>
                  <a:lnTo>
                    <a:pt x="180086" y="90709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4"/>
            <p:cNvSpPr/>
            <p:nvPr/>
          </p:nvSpPr>
          <p:spPr>
            <a:xfrm>
              <a:off x="8690991" y="962215"/>
              <a:ext cx="570293" cy="570293"/>
            </a:xfrm>
            <a:custGeom>
              <a:rect b="b" l="l" r="r" t="t"/>
              <a:pathLst>
                <a:path extrusionOk="0" h="570293" w="570293">
                  <a:moveTo>
                    <a:pt x="113220" y="570294"/>
                  </a:moveTo>
                  <a:lnTo>
                    <a:pt x="410210" y="273241"/>
                  </a:lnTo>
                  <a:lnTo>
                    <a:pt x="410210" y="570294"/>
                  </a:lnTo>
                  <a:lnTo>
                    <a:pt x="570293" y="413512"/>
                  </a:lnTo>
                  <a:lnTo>
                    <a:pt x="570293" y="0"/>
                  </a:lnTo>
                  <a:lnTo>
                    <a:pt x="156781" y="0"/>
                  </a:lnTo>
                  <a:lnTo>
                    <a:pt x="0" y="160084"/>
                  </a:lnTo>
                  <a:lnTo>
                    <a:pt x="297052" y="160084"/>
                  </a:lnTo>
                  <a:lnTo>
                    <a:pt x="0" y="457073"/>
                  </a:lnTo>
                  <a:lnTo>
                    <a:pt x="113220" y="5702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 name="Google Shape;52;p4"/>
          <p:cNvSpPr txBox="1"/>
          <p:nvPr>
            <p:ph idx="1" type="body"/>
          </p:nvPr>
        </p:nvSpPr>
        <p:spPr>
          <a:xfrm>
            <a:off x="855300" y="1093650"/>
            <a:ext cx="6476100" cy="3057600"/>
          </a:xfrm>
          <a:prstGeom prst="rect">
            <a:avLst/>
          </a:prstGeom>
        </p:spPr>
        <p:txBody>
          <a:bodyPr anchorCtr="0" anchor="t" bIns="0" lIns="0" spcFirstLastPara="1" rIns="0" wrap="square" tIns="0">
            <a:noAutofit/>
          </a:bodyPr>
          <a:lstStyle>
            <a:lvl1pPr indent="-450850" lvl="0" marL="457200" rtl="0">
              <a:spcBef>
                <a:spcPts val="0"/>
              </a:spcBef>
              <a:spcAft>
                <a:spcPts val="0"/>
              </a:spcAft>
              <a:buSzPts val="3500"/>
              <a:buChar char="➔"/>
              <a:defRPr sz="3500"/>
            </a:lvl1pPr>
            <a:lvl2pPr indent="-450850" lvl="1" marL="914400" rtl="0">
              <a:spcBef>
                <a:spcPts val="800"/>
              </a:spcBef>
              <a:spcAft>
                <a:spcPts val="0"/>
              </a:spcAft>
              <a:buSzPts val="3500"/>
              <a:buChar char="⇾"/>
              <a:defRPr sz="3500"/>
            </a:lvl2pPr>
            <a:lvl3pPr indent="-450850" lvl="2" marL="1371600" rtl="0">
              <a:spcBef>
                <a:spcPts val="800"/>
              </a:spcBef>
              <a:spcAft>
                <a:spcPts val="0"/>
              </a:spcAft>
              <a:buSzPts val="3500"/>
              <a:buChar char="■"/>
              <a:defRPr sz="3500"/>
            </a:lvl3pPr>
            <a:lvl4pPr indent="-450850" lvl="3" marL="1828800" rtl="0">
              <a:spcBef>
                <a:spcPts val="800"/>
              </a:spcBef>
              <a:spcAft>
                <a:spcPts val="0"/>
              </a:spcAft>
              <a:buSzPts val="3500"/>
              <a:buChar char="●"/>
              <a:defRPr sz="3500"/>
            </a:lvl4pPr>
            <a:lvl5pPr indent="-450850" lvl="4" marL="2286000" rtl="0">
              <a:spcBef>
                <a:spcPts val="800"/>
              </a:spcBef>
              <a:spcAft>
                <a:spcPts val="0"/>
              </a:spcAft>
              <a:buSzPts val="3500"/>
              <a:buChar char="○"/>
              <a:defRPr sz="3500"/>
            </a:lvl5pPr>
            <a:lvl6pPr indent="-450850" lvl="5" marL="2743200" rtl="0">
              <a:spcBef>
                <a:spcPts val="800"/>
              </a:spcBef>
              <a:spcAft>
                <a:spcPts val="0"/>
              </a:spcAft>
              <a:buSzPts val="3500"/>
              <a:buChar char="■"/>
              <a:defRPr sz="3500"/>
            </a:lvl6pPr>
            <a:lvl7pPr indent="-450850" lvl="6" marL="3200400" rtl="0">
              <a:spcBef>
                <a:spcPts val="800"/>
              </a:spcBef>
              <a:spcAft>
                <a:spcPts val="0"/>
              </a:spcAft>
              <a:buSzPts val="3500"/>
              <a:buChar char="●"/>
              <a:defRPr sz="3500"/>
            </a:lvl7pPr>
            <a:lvl8pPr indent="-450850" lvl="7" marL="3657600" rtl="0">
              <a:spcBef>
                <a:spcPts val="800"/>
              </a:spcBef>
              <a:spcAft>
                <a:spcPts val="0"/>
              </a:spcAft>
              <a:buSzPts val="3500"/>
              <a:buChar char="○"/>
              <a:defRPr sz="3500"/>
            </a:lvl8pPr>
            <a:lvl9pPr indent="-450850" lvl="8" marL="4114800" rtl="0">
              <a:spcBef>
                <a:spcPts val="800"/>
              </a:spcBef>
              <a:spcAft>
                <a:spcPts val="800"/>
              </a:spcAft>
              <a:buSzPts val="3500"/>
              <a:buChar char="■"/>
              <a:defRPr sz="3500"/>
            </a:lvl9pPr>
          </a:lstStyle>
          <a:p/>
        </p:txBody>
      </p:sp>
      <p:sp>
        <p:nvSpPr>
          <p:cNvPr id="53" name="Google Shape;53;p4"/>
          <p:cNvSpPr txBox="1"/>
          <p:nvPr/>
        </p:nvSpPr>
        <p:spPr>
          <a:xfrm>
            <a:off x="324225" y="855550"/>
            <a:ext cx="6549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9600">
                <a:latin typeface="Spartan"/>
                <a:ea typeface="Spartan"/>
                <a:cs typeface="Spartan"/>
                <a:sym typeface="Spartan"/>
              </a:rPr>
              <a:t>“</a:t>
            </a:r>
            <a:endParaRPr sz="9600">
              <a:latin typeface="Spartan"/>
              <a:ea typeface="Spartan"/>
              <a:cs typeface="Spartan"/>
              <a:sym typeface="Spartan"/>
            </a:endParaRPr>
          </a:p>
        </p:txBody>
      </p:sp>
      <p:sp>
        <p:nvSpPr>
          <p:cNvPr id="54" name="Google Shape;54;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5" name="Shape 55"/>
        <p:cNvGrpSpPr/>
        <p:nvPr/>
      </p:nvGrpSpPr>
      <p:grpSpPr>
        <a:xfrm>
          <a:off x="0" y="0"/>
          <a:ext cx="0" cy="0"/>
          <a:chOff x="0" y="0"/>
          <a:chExt cx="0" cy="0"/>
        </a:xfrm>
      </p:grpSpPr>
      <p:sp>
        <p:nvSpPr>
          <p:cNvPr id="56" name="Google Shape;56;p5"/>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5"/>
          <p:cNvSpPr txBox="1"/>
          <p:nvPr>
            <p:ph type="title"/>
          </p:nvPr>
        </p:nvSpPr>
        <p:spPr>
          <a:xfrm>
            <a:off x="855300" y="865850"/>
            <a:ext cx="6120000" cy="5028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8" name="Google Shape;58;p5"/>
          <p:cNvSpPr txBox="1"/>
          <p:nvPr>
            <p:ph idx="1" type="body"/>
          </p:nvPr>
        </p:nvSpPr>
        <p:spPr>
          <a:xfrm>
            <a:off x="855300" y="1755980"/>
            <a:ext cx="6120000" cy="2631900"/>
          </a:xfrm>
          <a:prstGeom prst="rect">
            <a:avLst/>
          </a:prstGeom>
        </p:spPr>
        <p:txBody>
          <a:bodyPr anchorCtr="0" anchor="t" bIns="0" lIns="0" spcFirstLastPara="1" rIns="0" wrap="square" tIns="0">
            <a:noAutofit/>
          </a:bodyPr>
          <a:lstStyle>
            <a:lvl1pPr indent="-355600" lvl="0" marL="457200" rtl="0">
              <a:spcBef>
                <a:spcPts val="0"/>
              </a:spcBef>
              <a:spcAft>
                <a:spcPts val="0"/>
              </a:spcAft>
              <a:buSzPts val="2000"/>
              <a:buChar char="➔"/>
              <a:defRPr/>
            </a:lvl1pPr>
            <a:lvl2pPr indent="-355600" lvl="1" marL="914400" rtl="0">
              <a:spcBef>
                <a:spcPts val="800"/>
              </a:spcBef>
              <a:spcAft>
                <a:spcPts val="0"/>
              </a:spcAft>
              <a:buSzPts val="2000"/>
              <a:buChar char="⇾"/>
              <a:defRPr/>
            </a:lvl2pPr>
            <a:lvl3pPr indent="-355600" lvl="2" marL="1371600" rtl="0">
              <a:spcBef>
                <a:spcPts val="800"/>
              </a:spcBef>
              <a:spcAft>
                <a:spcPts val="0"/>
              </a:spcAft>
              <a:buSzPts val="2000"/>
              <a:buChar char="■"/>
              <a:defRPr/>
            </a:lvl3pPr>
            <a:lvl4pPr indent="-355600" lvl="3" marL="1828800" rtl="0">
              <a:spcBef>
                <a:spcPts val="800"/>
              </a:spcBef>
              <a:spcAft>
                <a:spcPts val="0"/>
              </a:spcAft>
              <a:buSzPts val="2000"/>
              <a:buChar char="●"/>
              <a:defRPr/>
            </a:lvl4pPr>
            <a:lvl5pPr indent="-355600" lvl="4" marL="2286000" rtl="0">
              <a:spcBef>
                <a:spcPts val="800"/>
              </a:spcBef>
              <a:spcAft>
                <a:spcPts val="0"/>
              </a:spcAft>
              <a:buSzPts val="2000"/>
              <a:buChar char="○"/>
              <a:defRPr/>
            </a:lvl5pPr>
            <a:lvl6pPr indent="-355600" lvl="5" marL="2743200" rtl="0">
              <a:spcBef>
                <a:spcPts val="800"/>
              </a:spcBef>
              <a:spcAft>
                <a:spcPts val="0"/>
              </a:spcAft>
              <a:buSzPts val="2000"/>
              <a:buChar char="■"/>
              <a:defRPr/>
            </a:lvl6pPr>
            <a:lvl7pPr indent="-355600" lvl="6" marL="3200400" rtl="0">
              <a:spcBef>
                <a:spcPts val="800"/>
              </a:spcBef>
              <a:spcAft>
                <a:spcPts val="0"/>
              </a:spcAft>
              <a:buSzPts val="2000"/>
              <a:buChar char="●"/>
              <a:defRPr/>
            </a:lvl7pPr>
            <a:lvl8pPr indent="-355600" lvl="7" marL="3657600" rtl="0">
              <a:spcBef>
                <a:spcPts val="800"/>
              </a:spcBef>
              <a:spcAft>
                <a:spcPts val="0"/>
              </a:spcAft>
              <a:buSzPts val="2000"/>
              <a:buChar char="○"/>
              <a:defRPr/>
            </a:lvl8pPr>
            <a:lvl9pPr indent="-355600" lvl="8" marL="4114800" rtl="0">
              <a:spcBef>
                <a:spcPts val="800"/>
              </a:spcBef>
              <a:spcAft>
                <a:spcPts val="800"/>
              </a:spcAft>
              <a:buSzPts val="2000"/>
              <a:buChar char="■"/>
              <a:defRPr/>
            </a:lvl9pPr>
          </a:lstStyle>
          <a:p/>
        </p:txBody>
      </p:sp>
      <p:sp>
        <p:nvSpPr>
          <p:cNvPr id="59" name="Google Shape;59;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0" name="Shape 60"/>
        <p:cNvGrpSpPr/>
        <p:nvPr/>
      </p:nvGrpSpPr>
      <p:grpSpPr>
        <a:xfrm>
          <a:off x="0" y="0"/>
          <a:ext cx="0" cy="0"/>
          <a:chOff x="0" y="0"/>
          <a:chExt cx="0" cy="0"/>
        </a:xfrm>
      </p:grpSpPr>
      <p:sp>
        <p:nvSpPr>
          <p:cNvPr id="61" name="Google Shape;61;p6"/>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6"/>
          <p:cNvSpPr txBox="1"/>
          <p:nvPr>
            <p:ph type="title"/>
          </p:nvPr>
        </p:nvSpPr>
        <p:spPr>
          <a:xfrm>
            <a:off x="855300" y="865850"/>
            <a:ext cx="6120000" cy="5028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3" name="Google Shape;63;p6"/>
          <p:cNvSpPr txBox="1"/>
          <p:nvPr>
            <p:ph idx="1" type="body"/>
          </p:nvPr>
        </p:nvSpPr>
        <p:spPr>
          <a:xfrm>
            <a:off x="855275" y="1755975"/>
            <a:ext cx="2859300" cy="3016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64" name="Google Shape;64;p6"/>
          <p:cNvSpPr txBox="1"/>
          <p:nvPr>
            <p:ph idx="2" type="body"/>
          </p:nvPr>
        </p:nvSpPr>
        <p:spPr>
          <a:xfrm>
            <a:off x="4115843" y="1755975"/>
            <a:ext cx="2859300" cy="3016200"/>
          </a:xfrm>
          <a:prstGeom prst="rect">
            <a:avLst/>
          </a:prstGeom>
        </p:spPr>
        <p:txBody>
          <a:bodyPr anchorCtr="0" anchor="t" bIns="0" lIns="0" spcFirstLastPara="1" rIns="0" wrap="square" tIns="0">
            <a:noAutofit/>
          </a:bodyPr>
          <a:lstStyle>
            <a:lvl1pPr indent="-342900" lvl="0" marL="457200" rtl="0">
              <a:spcBef>
                <a:spcPts val="0"/>
              </a:spcBef>
              <a:spcAft>
                <a:spcPts val="0"/>
              </a:spcAft>
              <a:buSzPts val="1800"/>
              <a:buChar char="➔"/>
              <a:defRPr sz="1800"/>
            </a:lvl1pPr>
            <a:lvl2pPr indent="-342900" lvl="1" marL="914400" rtl="0">
              <a:spcBef>
                <a:spcPts val="800"/>
              </a:spcBef>
              <a:spcAft>
                <a:spcPts val="0"/>
              </a:spcAft>
              <a:buSzPts val="1800"/>
              <a:buChar char="⇾"/>
              <a:defRPr sz="1800"/>
            </a:lvl2pPr>
            <a:lvl3pPr indent="-342900" lvl="2" marL="1371600" rtl="0">
              <a:spcBef>
                <a:spcPts val="800"/>
              </a:spcBef>
              <a:spcAft>
                <a:spcPts val="0"/>
              </a:spcAft>
              <a:buSzPts val="1800"/>
              <a:buChar char="■"/>
              <a:defRPr sz="1800"/>
            </a:lvl3pPr>
            <a:lvl4pPr indent="-342900" lvl="3" marL="1828800" rtl="0">
              <a:spcBef>
                <a:spcPts val="800"/>
              </a:spcBef>
              <a:spcAft>
                <a:spcPts val="0"/>
              </a:spcAft>
              <a:buSzPts val="1800"/>
              <a:buChar char="●"/>
              <a:defRPr sz="1800"/>
            </a:lvl4pPr>
            <a:lvl5pPr indent="-342900" lvl="4" marL="2286000" rtl="0">
              <a:spcBef>
                <a:spcPts val="800"/>
              </a:spcBef>
              <a:spcAft>
                <a:spcPts val="0"/>
              </a:spcAft>
              <a:buSzPts val="1800"/>
              <a:buChar char="○"/>
              <a:defRPr sz="1800"/>
            </a:lvl5pPr>
            <a:lvl6pPr indent="-342900" lvl="5" marL="2743200" rtl="0">
              <a:spcBef>
                <a:spcPts val="800"/>
              </a:spcBef>
              <a:spcAft>
                <a:spcPts val="0"/>
              </a:spcAft>
              <a:buSzPts val="1800"/>
              <a:buChar char="■"/>
              <a:defRPr sz="1800"/>
            </a:lvl6pPr>
            <a:lvl7pPr indent="-342900" lvl="6" marL="3200400" rtl="0">
              <a:spcBef>
                <a:spcPts val="800"/>
              </a:spcBef>
              <a:spcAft>
                <a:spcPts val="0"/>
              </a:spcAft>
              <a:buSzPts val="1800"/>
              <a:buChar char="●"/>
              <a:defRPr sz="1800"/>
            </a:lvl7pPr>
            <a:lvl8pPr indent="-342900" lvl="7" marL="3657600" rtl="0">
              <a:spcBef>
                <a:spcPts val="800"/>
              </a:spcBef>
              <a:spcAft>
                <a:spcPts val="0"/>
              </a:spcAft>
              <a:buSzPts val="1800"/>
              <a:buChar char="○"/>
              <a:defRPr sz="1800"/>
            </a:lvl8pPr>
            <a:lvl9pPr indent="-342900" lvl="8" marL="4114800" rtl="0">
              <a:spcBef>
                <a:spcPts val="800"/>
              </a:spcBef>
              <a:spcAft>
                <a:spcPts val="800"/>
              </a:spcAft>
              <a:buSzPts val="1800"/>
              <a:buChar char="■"/>
              <a:defRPr sz="1800"/>
            </a:lvl9pPr>
          </a:lstStyle>
          <a:p/>
        </p:txBody>
      </p:sp>
      <p:sp>
        <p:nvSpPr>
          <p:cNvPr id="65" name="Google Shape;65;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66" name="Shape 66"/>
        <p:cNvGrpSpPr/>
        <p:nvPr/>
      </p:nvGrpSpPr>
      <p:grpSpPr>
        <a:xfrm>
          <a:off x="0" y="0"/>
          <a:ext cx="0" cy="0"/>
          <a:chOff x="0" y="0"/>
          <a:chExt cx="0" cy="0"/>
        </a:xfrm>
      </p:grpSpPr>
      <p:sp>
        <p:nvSpPr>
          <p:cNvPr id="67" name="Google Shape;67;p7"/>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7"/>
          <p:cNvSpPr txBox="1"/>
          <p:nvPr>
            <p:ph type="title"/>
          </p:nvPr>
        </p:nvSpPr>
        <p:spPr>
          <a:xfrm>
            <a:off x="855300" y="865850"/>
            <a:ext cx="7433400" cy="5028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9" name="Google Shape;69;p7"/>
          <p:cNvSpPr txBox="1"/>
          <p:nvPr>
            <p:ph idx="1" type="body"/>
          </p:nvPr>
        </p:nvSpPr>
        <p:spPr>
          <a:xfrm>
            <a:off x="855300" y="1755975"/>
            <a:ext cx="2315700" cy="30162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70" name="Google Shape;70;p7"/>
          <p:cNvSpPr txBox="1"/>
          <p:nvPr>
            <p:ph idx="2" type="body"/>
          </p:nvPr>
        </p:nvSpPr>
        <p:spPr>
          <a:xfrm>
            <a:off x="3414199" y="1755975"/>
            <a:ext cx="2315700" cy="30162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71" name="Google Shape;71;p7"/>
          <p:cNvSpPr txBox="1"/>
          <p:nvPr>
            <p:ph idx="3" type="body"/>
          </p:nvPr>
        </p:nvSpPr>
        <p:spPr>
          <a:xfrm>
            <a:off x="5973097" y="1755975"/>
            <a:ext cx="2315700" cy="30162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sz="1600"/>
            </a:lvl1pPr>
            <a:lvl2pPr indent="-330200" lvl="1" marL="914400" rtl="0">
              <a:spcBef>
                <a:spcPts val="800"/>
              </a:spcBef>
              <a:spcAft>
                <a:spcPts val="0"/>
              </a:spcAft>
              <a:buSzPts val="1600"/>
              <a:buChar char="⇾"/>
              <a:defRPr sz="1600"/>
            </a:lvl2pPr>
            <a:lvl3pPr indent="-330200" lvl="2" marL="1371600" rtl="0">
              <a:spcBef>
                <a:spcPts val="800"/>
              </a:spcBef>
              <a:spcAft>
                <a:spcPts val="0"/>
              </a:spcAft>
              <a:buSzPts val="1600"/>
              <a:buChar char="■"/>
              <a:defRPr sz="1600"/>
            </a:lvl3pPr>
            <a:lvl4pPr indent="-330200" lvl="3" marL="1828800" rtl="0">
              <a:spcBef>
                <a:spcPts val="800"/>
              </a:spcBef>
              <a:spcAft>
                <a:spcPts val="0"/>
              </a:spcAft>
              <a:buSzPts val="1600"/>
              <a:buChar char="●"/>
              <a:defRPr sz="1600"/>
            </a:lvl4pPr>
            <a:lvl5pPr indent="-330200" lvl="4" marL="2286000" rtl="0">
              <a:spcBef>
                <a:spcPts val="800"/>
              </a:spcBef>
              <a:spcAft>
                <a:spcPts val="0"/>
              </a:spcAft>
              <a:buSzPts val="1600"/>
              <a:buChar char="○"/>
              <a:defRPr sz="1600"/>
            </a:lvl5pPr>
            <a:lvl6pPr indent="-330200" lvl="5" marL="2743200" rtl="0">
              <a:spcBef>
                <a:spcPts val="800"/>
              </a:spcBef>
              <a:spcAft>
                <a:spcPts val="0"/>
              </a:spcAft>
              <a:buSzPts val="1600"/>
              <a:buChar char="■"/>
              <a:defRPr sz="1600"/>
            </a:lvl6pPr>
            <a:lvl7pPr indent="-330200" lvl="6" marL="3200400" rtl="0">
              <a:spcBef>
                <a:spcPts val="800"/>
              </a:spcBef>
              <a:spcAft>
                <a:spcPts val="0"/>
              </a:spcAft>
              <a:buSzPts val="1600"/>
              <a:buChar char="●"/>
              <a:defRPr sz="1600"/>
            </a:lvl7pPr>
            <a:lvl8pPr indent="-330200" lvl="7" marL="3657600" rtl="0">
              <a:spcBef>
                <a:spcPts val="800"/>
              </a:spcBef>
              <a:spcAft>
                <a:spcPts val="0"/>
              </a:spcAft>
              <a:buSzPts val="1600"/>
              <a:buChar char="○"/>
              <a:defRPr sz="1600"/>
            </a:lvl8pPr>
            <a:lvl9pPr indent="-330200" lvl="8" marL="4114800" rtl="0">
              <a:spcBef>
                <a:spcPts val="800"/>
              </a:spcBef>
              <a:spcAft>
                <a:spcPts val="800"/>
              </a:spcAft>
              <a:buSzPts val="1600"/>
              <a:buChar char="■"/>
              <a:defRPr sz="1600"/>
            </a:lvl9pPr>
          </a:lstStyle>
          <a:p/>
        </p:txBody>
      </p:sp>
      <p:sp>
        <p:nvSpPr>
          <p:cNvPr id="72" name="Google Shape;72;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8"/>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8"/>
          <p:cNvSpPr txBox="1"/>
          <p:nvPr>
            <p:ph type="title"/>
          </p:nvPr>
        </p:nvSpPr>
        <p:spPr>
          <a:xfrm>
            <a:off x="855300" y="865850"/>
            <a:ext cx="6120000" cy="5028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6" name="Google Shape;76;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7" name="Shape 77"/>
        <p:cNvGrpSpPr/>
        <p:nvPr/>
      </p:nvGrpSpPr>
      <p:grpSpPr>
        <a:xfrm>
          <a:off x="0" y="0"/>
          <a:ext cx="0" cy="0"/>
          <a:chOff x="0" y="0"/>
          <a:chExt cx="0" cy="0"/>
        </a:xfrm>
      </p:grpSpPr>
      <p:grpSp>
        <p:nvGrpSpPr>
          <p:cNvPr id="78" name="Google Shape;78;p9"/>
          <p:cNvGrpSpPr/>
          <p:nvPr/>
        </p:nvGrpSpPr>
        <p:grpSpPr>
          <a:xfrm>
            <a:off x="6518212" y="0"/>
            <a:ext cx="2625757" cy="5143499"/>
            <a:chOff x="8690991" y="0"/>
            <a:chExt cx="3501009" cy="6857999"/>
          </a:xfrm>
        </p:grpSpPr>
        <p:sp>
          <p:nvSpPr>
            <p:cNvPr id="79" name="Google Shape;79;p9"/>
            <p:cNvSpPr/>
            <p:nvPr/>
          </p:nvSpPr>
          <p:spPr>
            <a:xfrm>
              <a:off x="10778807" y="5635180"/>
              <a:ext cx="372681" cy="372745"/>
            </a:xfrm>
            <a:custGeom>
              <a:rect b="b" l="l" r="r" t="t"/>
              <a:pathLst>
                <a:path extrusionOk="0" h="372745" w="372681">
                  <a:moveTo>
                    <a:pt x="372682" y="270256"/>
                  </a:moveTo>
                  <a:lnTo>
                    <a:pt x="372682" y="0"/>
                  </a:lnTo>
                  <a:lnTo>
                    <a:pt x="102426" y="0"/>
                  </a:lnTo>
                  <a:lnTo>
                    <a:pt x="0" y="104648"/>
                  </a:lnTo>
                  <a:lnTo>
                    <a:pt x="194120" y="104648"/>
                  </a:lnTo>
                  <a:lnTo>
                    <a:pt x="0" y="298767"/>
                  </a:lnTo>
                  <a:lnTo>
                    <a:pt x="73978" y="372745"/>
                  </a:lnTo>
                  <a:lnTo>
                    <a:pt x="268098" y="178626"/>
                  </a:lnTo>
                  <a:lnTo>
                    <a:pt x="268098" y="372745"/>
                  </a:lnTo>
                  <a:lnTo>
                    <a:pt x="372682" y="27025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9"/>
            <p:cNvSpPr/>
            <p:nvPr/>
          </p:nvSpPr>
          <p:spPr>
            <a:xfrm>
              <a:off x="11269726" y="6007290"/>
              <a:ext cx="570293" cy="570293"/>
            </a:xfrm>
            <a:custGeom>
              <a:rect b="b" l="l" r="r" t="t"/>
              <a:pathLst>
                <a:path extrusionOk="0" h="570293" w="570293">
                  <a:moveTo>
                    <a:pt x="570293" y="413575"/>
                  </a:moveTo>
                  <a:lnTo>
                    <a:pt x="570293" y="0"/>
                  </a:lnTo>
                  <a:lnTo>
                    <a:pt x="156781" y="0"/>
                  </a:lnTo>
                  <a:lnTo>
                    <a:pt x="0" y="160083"/>
                  </a:lnTo>
                  <a:lnTo>
                    <a:pt x="297053" y="160083"/>
                  </a:lnTo>
                  <a:lnTo>
                    <a:pt x="0" y="457073"/>
                  </a:lnTo>
                  <a:lnTo>
                    <a:pt x="113220" y="570293"/>
                  </a:lnTo>
                  <a:lnTo>
                    <a:pt x="410210" y="273304"/>
                  </a:lnTo>
                  <a:lnTo>
                    <a:pt x="410210" y="570293"/>
                  </a:lnTo>
                  <a:lnTo>
                    <a:pt x="570293" y="41357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9"/>
            <p:cNvSpPr/>
            <p:nvPr/>
          </p:nvSpPr>
          <p:spPr>
            <a:xfrm>
              <a:off x="10354436" y="4562347"/>
              <a:ext cx="570293" cy="570293"/>
            </a:xfrm>
            <a:custGeom>
              <a:rect b="b" l="l" r="r" t="t"/>
              <a:pathLst>
                <a:path extrusionOk="0" h="570293" w="570293">
                  <a:moveTo>
                    <a:pt x="570294" y="413512"/>
                  </a:moveTo>
                  <a:lnTo>
                    <a:pt x="570294" y="0"/>
                  </a:lnTo>
                  <a:lnTo>
                    <a:pt x="156782" y="0"/>
                  </a:lnTo>
                  <a:lnTo>
                    <a:pt x="0" y="160084"/>
                  </a:lnTo>
                  <a:lnTo>
                    <a:pt x="296990" y="160084"/>
                  </a:lnTo>
                  <a:lnTo>
                    <a:pt x="0" y="457073"/>
                  </a:lnTo>
                  <a:lnTo>
                    <a:pt x="113220" y="570294"/>
                  </a:lnTo>
                  <a:lnTo>
                    <a:pt x="410210" y="273241"/>
                  </a:lnTo>
                  <a:lnTo>
                    <a:pt x="410210" y="570294"/>
                  </a:lnTo>
                  <a:lnTo>
                    <a:pt x="570294" y="41351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9"/>
            <p:cNvSpPr/>
            <p:nvPr/>
          </p:nvSpPr>
          <p:spPr>
            <a:xfrm>
              <a:off x="10136822" y="2660523"/>
              <a:ext cx="1463992" cy="1464055"/>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9"/>
            <p:cNvSpPr/>
            <p:nvPr/>
          </p:nvSpPr>
          <p:spPr>
            <a:xfrm>
              <a:off x="8690991" y="5697982"/>
              <a:ext cx="1464055" cy="1160017"/>
            </a:xfrm>
            <a:custGeom>
              <a:rect b="b" l="l" r="r" t="t"/>
              <a:pathLst>
                <a:path extrusionOk="0" h="1160017" w="1464055">
                  <a:moveTo>
                    <a:pt x="1363599" y="1160018"/>
                  </a:moveTo>
                  <a:lnTo>
                    <a:pt x="1464056" y="1061657"/>
                  </a:lnTo>
                  <a:lnTo>
                    <a:pt x="1464056" y="0"/>
                  </a:lnTo>
                  <a:lnTo>
                    <a:pt x="402399" y="0"/>
                  </a:lnTo>
                  <a:lnTo>
                    <a:pt x="0" y="410972"/>
                  </a:lnTo>
                  <a:lnTo>
                    <a:pt x="762508" y="410972"/>
                  </a:lnTo>
                  <a:lnTo>
                    <a:pt x="13462" y="1160018"/>
                  </a:lnTo>
                  <a:lnTo>
                    <a:pt x="594678" y="1160018"/>
                  </a:lnTo>
                  <a:lnTo>
                    <a:pt x="1053084" y="701548"/>
                  </a:lnTo>
                  <a:lnTo>
                    <a:pt x="1053084" y="1160018"/>
                  </a:lnTo>
                  <a:lnTo>
                    <a:pt x="1363599" y="116001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9"/>
            <p:cNvSpPr/>
            <p:nvPr/>
          </p:nvSpPr>
          <p:spPr>
            <a:xfrm>
              <a:off x="8690991" y="0"/>
              <a:ext cx="907160" cy="628141"/>
            </a:xfrm>
            <a:custGeom>
              <a:rect b="b" l="l" r="r" t="t"/>
              <a:pathLst>
                <a:path extrusionOk="0" h="628141" w="907160">
                  <a:moveTo>
                    <a:pt x="180086" y="628142"/>
                  </a:moveTo>
                  <a:lnTo>
                    <a:pt x="652526" y="155702"/>
                  </a:lnTo>
                  <a:lnTo>
                    <a:pt x="652526" y="628142"/>
                  </a:lnTo>
                  <a:lnTo>
                    <a:pt x="907161" y="378841"/>
                  </a:lnTo>
                  <a:lnTo>
                    <a:pt x="907161" y="0"/>
                  </a:lnTo>
                  <a:lnTo>
                    <a:pt x="448119" y="0"/>
                  </a:lnTo>
                  <a:lnTo>
                    <a:pt x="0" y="448056"/>
                  </a:lnTo>
                  <a:lnTo>
                    <a:pt x="180086" y="628142"/>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9"/>
            <p:cNvSpPr/>
            <p:nvPr/>
          </p:nvSpPr>
          <p:spPr>
            <a:xfrm>
              <a:off x="10993246" y="1977135"/>
              <a:ext cx="372745" cy="372745"/>
            </a:xfrm>
            <a:custGeom>
              <a:rect b="b" l="l" r="r" t="t"/>
              <a:pathLst>
                <a:path extrusionOk="0" h="372745" w="372745">
                  <a:moveTo>
                    <a:pt x="74041" y="372745"/>
                  </a:moveTo>
                  <a:lnTo>
                    <a:pt x="268097" y="178626"/>
                  </a:lnTo>
                  <a:lnTo>
                    <a:pt x="268097" y="372745"/>
                  </a:lnTo>
                  <a:lnTo>
                    <a:pt x="372745" y="270256"/>
                  </a:lnTo>
                  <a:lnTo>
                    <a:pt x="372745" y="0"/>
                  </a:lnTo>
                  <a:lnTo>
                    <a:pt x="102489" y="0"/>
                  </a:lnTo>
                  <a:lnTo>
                    <a:pt x="0" y="104648"/>
                  </a:lnTo>
                  <a:lnTo>
                    <a:pt x="194120" y="104648"/>
                  </a:lnTo>
                  <a:lnTo>
                    <a:pt x="0" y="298768"/>
                  </a:lnTo>
                  <a:lnTo>
                    <a:pt x="74041" y="37274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9"/>
            <p:cNvSpPr/>
            <p:nvPr/>
          </p:nvSpPr>
          <p:spPr>
            <a:xfrm>
              <a:off x="9723056" y="2038413"/>
              <a:ext cx="570293" cy="570293"/>
            </a:xfrm>
            <a:custGeom>
              <a:rect b="b" l="l" r="r" t="t"/>
              <a:pathLst>
                <a:path extrusionOk="0" h="570293" w="570293">
                  <a:moveTo>
                    <a:pt x="0" y="160083"/>
                  </a:moveTo>
                  <a:lnTo>
                    <a:pt x="296990" y="160083"/>
                  </a:lnTo>
                  <a:lnTo>
                    <a:pt x="0" y="457136"/>
                  </a:lnTo>
                  <a:lnTo>
                    <a:pt x="113221" y="570294"/>
                  </a:lnTo>
                  <a:lnTo>
                    <a:pt x="410211" y="273304"/>
                  </a:lnTo>
                  <a:lnTo>
                    <a:pt x="410211" y="570294"/>
                  </a:lnTo>
                  <a:lnTo>
                    <a:pt x="570294" y="413576"/>
                  </a:lnTo>
                  <a:lnTo>
                    <a:pt x="570294" y="0"/>
                  </a:lnTo>
                  <a:lnTo>
                    <a:pt x="156718" y="0"/>
                  </a:lnTo>
                  <a:lnTo>
                    <a:pt x="0" y="160083"/>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9"/>
            <p:cNvSpPr/>
            <p:nvPr/>
          </p:nvSpPr>
          <p:spPr>
            <a:xfrm>
              <a:off x="11317478" y="4575683"/>
              <a:ext cx="874521" cy="907097"/>
            </a:xfrm>
            <a:custGeom>
              <a:rect b="b" l="l" r="r" t="t"/>
              <a:pathLst>
                <a:path extrusionOk="0" h="907097" w="874521">
                  <a:moveTo>
                    <a:pt x="874522" y="689737"/>
                  </a:moveTo>
                  <a:lnTo>
                    <a:pt x="874522" y="0"/>
                  </a:lnTo>
                  <a:lnTo>
                    <a:pt x="249301" y="0"/>
                  </a:lnTo>
                  <a:lnTo>
                    <a:pt x="0" y="254635"/>
                  </a:lnTo>
                  <a:lnTo>
                    <a:pt x="472440" y="254635"/>
                  </a:lnTo>
                  <a:lnTo>
                    <a:pt x="0" y="727075"/>
                  </a:lnTo>
                  <a:lnTo>
                    <a:pt x="180022" y="907097"/>
                  </a:lnTo>
                  <a:lnTo>
                    <a:pt x="652463" y="434658"/>
                  </a:lnTo>
                  <a:lnTo>
                    <a:pt x="652463" y="907097"/>
                  </a:lnTo>
                  <a:lnTo>
                    <a:pt x="874522" y="689737"/>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9"/>
            <p:cNvSpPr/>
            <p:nvPr/>
          </p:nvSpPr>
          <p:spPr>
            <a:xfrm>
              <a:off x="11894439" y="2176017"/>
              <a:ext cx="297560" cy="570293"/>
            </a:xfrm>
            <a:custGeom>
              <a:rect b="b" l="l" r="r" t="t"/>
              <a:pathLst>
                <a:path extrusionOk="0" h="570293" w="297560">
                  <a:moveTo>
                    <a:pt x="0" y="160084"/>
                  </a:moveTo>
                  <a:lnTo>
                    <a:pt x="297053" y="160084"/>
                  </a:lnTo>
                  <a:lnTo>
                    <a:pt x="0" y="457073"/>
                  </a:lnTo>
                  <a:lnTo>
                    <a:pt x="113220" y="570294"/>
                  </a:lnTo>
                  <a:lnTo>
                    <a:pt x="297561" y="385953"/>
                  </a:lnTo>
                  <a:lnTo>
                    <a:pt x="297561" y="0"/>
                  </a:lnTo>
                  <a:lnTo>
                    <a:pt x="156781" y="0"/>
                  </a:lnTo>
                  <a:lnTo>
                    <a:pt x="0" y="16008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9"/>
            <p:cNvSpPr/>
            <p:nvPr/>
          </p:nvSpPr>
          <p:spPr>
            <a:xfrm>
              <a:off x="9728263" y="955738"/>
              <a:ext cx="372681" cy="372745"/>
            </a:xfrm>
            <a:custGeom>
              <a:rect b="b" l="l" r="r" t="t"/>
              <a:pathLst>
                <a:path extrusionOk="0" h="372745" w="372681">
                  <a:moveTo>
                    <a:pt x="0" y="104648"/>
                  </a:moveTo>
                  <a:lnTo>
                    <a:pt x="194056" y="104648"/>
                  </a:lnTo>
                  <a:lnTo>
                    <a:pt x="0" y="298768"/>
                  </a:lnTo>
                  <a:lnTo>
                    <a:pt x="73914" y="372745"/>
                  </a:lnTo>
                  <a:lnTo>
                    <a:pt x="268033" y="178626"/>
                  </a:lnTo>
                  <a:lnTo>
                    <a:pt x="268033" y="372745"/>
                  </a:lnTo>
                  <a:lnTo>
                    <a:pt x="372681" y="270256"/>
                  </a:lnTo>
                  <a:lnTo>
                    <a:pt x="372681" y="0"/>
                  </a:lnTo>
                  <a:lnTo>
                    <a:pt x="102426" y="0"/>
                  </a:lnTo>
                  <a:lnTo>
                    <a:pt x="0" y="10464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9"/>
            <p:cNvSpPr/>
            <p:nvPr/>
          </p:nvSpPr>
          <p:spPr>
            <a:xfrm>
              <a:off x="9051543" y="4234053"/>
              <a:ext cx="907098" cy="907097"/>
            </a:xfrm>
            <a:custGeom>
              <a:rect b="b" l="l" r="r" t="t"/>
              <a:pathLst>
                <a:path extrusionOk="0" h="907097" w="907098">
                  <a:moveTo>
                    <a:pt x="907098" y="657796"/>
                  </a:moveTo>
                  <a:lnTo>
                    <a:pt x="907098" y="0"/>
                  </a:lnTo>
                  <a:lnTo>
                    <a:pt x="249301" y="0"/>
                  </a:lnTo>
                  <a:lnTo>
                    <a:pt x="0" y="254635"/>
                  </a:lnTo>
                  <a:lnTo>
                    <a:pt x="472440" y="254635"/>
                  </a:lnTo>
                  <a:lnTo>
                    <a:pt x="0" y="727075"/>
                  </a:lnTo>
                  <a:lnTo>
                    <a:pt x="180023" y="907097"/>
                  </a:lnTo>
                  <a:lnTo>
                    <a:pt x="652463" y="434721"/>
                  </a:lnTo>
                  <a:lnTo>
                    <a:pt x="652463" y="907097"/>
                  </a:lnTo>
                  <a:lnTo>
                    <a:pt x="907098" y="65779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9"/>
            <p:cNvSpPr/>
            <p:nvPr/>
          </p:nvSpPr>
          <p:spPr>
            <a:xfrm>
              <a:off x="10139426" y="0"/>
              <a:ext cx="2052573" cy="2052573"/>
            </a:xfrm>
            <a:custGeom>
              <a:rect b="b" l="l" r="r" t="t"/>
              <a:pathLst>
                <a:path extrusionOk="0" h="2052573" w="2052573">
                  <a:moveTo>
                    <a:pt x="1069022" y="576136"/>
                  </a:moveTo>
                  <a:lnTo>
                    <a:pt x="0" y="1645158"/>
                  </a:lnTo>
                  <a:lnTo>
                    <a:pt x="407416" y="2052574"/>
                  </a:lnTo>
                  <a:lnTo>
                    <a:pt x="1476439" y="983552"/>
                  </a:lnTo>
                  <a:lnTo>
                    <a:pt x="1476439" y="2052574"/>
                  </a:lnTo>
                  <a:lnTo>
                    <a:pt x="2052574" y="1488440"/>
                  </a:lnTo>
                  <a:lnTo>
                    <a:pt x="2052574" y="0"/>
                  </a:lnTo>
                  <a:lnTo>
                    <a:pt x="564134" y="0"/>
                  </a:lnTo>
                  <a:lnTo>
                    <a:pt x="0" y="576136"/>
                  </a:lnTo>
                  <a:lnTo>
                    <a:pt x="1069022" y="57613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9"/>
            <p:cNvSpPr/>
            <p:nvPr/>
          </p:nvSpPr>
          <p:spPr>
            <a:xfrm>
              <a:off x="11839575" y="3815651"/>
              <a:ext cx="352425" cy="372745"/>
            </a:xfrm>
            <a:custGeom>
              <a:rect b="b" l="l" r="r" t="t"/>
              <a:pathLst>
                <a:path extrusionOk="0" h="372745" w="352425">
                  <a:moveTo>
                    <a:pt x="73978" y="372745"/>
                  </a:moveTo>
                  <a:lnTo>
                    <a:pt x="268097" y="178626"/>
                  </a:lnTo>
                  <a:lnTo>
                    <a:pt x="268097" y="372745"/>
                  </a:lnTo>
                  <a:lnTo>
                    <a:pt x="352425" y="290132"/>
                  </a:lnTo>
                  <a:lnTo>
                    <a:pt x="352425" y="0"/>
                  </a:lnTo>
                  <a:lnTo>
                    <a:pt x="102426" y="0"/>
                  </a:lnTo>
                  <a:lnTo>
                    <a:pt x="0" y="104648"/>
                  </a:lnTo>
                  <a:lnTo>
                    <a:pt x="194119" y="104648"/>
                  </a:lnTo>
                  <a:lnTo>
                    <a:pt x="0" y="298767"/>
                  </a:lnTo>
                  <a:lnTo>
                    <a:pt x="73978" y="372745"/>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9"/>
            <p:cNvSpPr/>
            <p:nvPr/>
          </p:nvSpPr>
          <p:spPr>
            <a:xfrm>
              <a:off x="8979661" y="1889632"/>
              <a:ext cx="372681" cy="372681"/>
            </a:xfrm>
            <a:custGeom>
              <a:rect b="b" l="l" r="r" t="t"/>
              <a:pathLst>
                <a:path extrusionOk="0" h="372681" w="372681">
                  <a:moveTo>
                    <a:pt x="372682" y="270256"/>
                  </a:moveTo>
                  <a:lnTo>
                    <a:pt x="372682" y="0"/>
                  </a:lnTo>
                  <a:lnTo>
                    <a:pt x="102426" y="0"/>
                  </a:lnTo>
                  <a:lnTo>
                    <a:pt x="0" y="104585"/>
                  </a:lnTo>
                  <a:lnTo>
                    <a:pt x="194119" y="104585"/>
                  </a:lnTo>
                  <a:lnTo>
                    <a:pt x="0" y="298704"/>
                  </a:lnTo>
                  <a:lnTo>
                    <a:pt x="73978" y="372682"/>
                  </a:lnTo>
                  <a:lnTo>
                    <a:pt x="268097" y="178562"/>
                  </a:lnTo>
                  <a:lnTo>
                    <a:pt x="268097" y="372682"/>
                  </a:lnTo>
                  <a:lnTo>
                    <a:pt x="372682" y="270256"/>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9"/>
            <p:cNvSpPr/>
            <p:nvPr/>
          </p:nvSpPr>
          <p:spPr>
            <a:xfrm>
              <a:off x="8690991" y="2678810"/>
              <a:ext cx="907160" cy="907097"/>
            </a:xfrm>
            <a:custGeom>
              <a:rect b="b" l="l" r="r" t="t"/>
              <a:pathLst>
                <a:path extrusionOk="0" h="907097" w="907160">
                  <a:moveTo>
                    <a:pt x="180086" y="907098"/>
                  </a:moveTo>
                  <a:lnTo>
                    <a:pt x="652526" y="434658"/>
                  </a:lnTo>
                  <a:lnTo>
                    <a:pt x="652526" y="907098"/>
                  </a:lnTo>
                  <a:lnTo>
                    <a:pt x="907161" y="657797"/>
                  </a:lnTo>
                  <a:lnTo>
                    <a:pt x="907161" y="0"/>
                  </a:lnTo>
                  <a:lnTo>
                    <a:pt x="249365" y="0"/>
                  </a:lnTo>
                  <a:lnTo>
                    <a:pt x="0" y="254635"/>
                  </a:lnTo>
                  <a:lnTo>
                    <a:pt x="472440" y="254635"/>
                  </a:lnTo>
                  <a:lnTo>
                    <a:pt x="0" y="727075"/>
                  </a:lnTo>
                  <a:lnTo>
                    <a:pt x="180086" y="907098"/>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9"/>
            <p:cNvSpPr/>
            <p:nvPr/>
          </p:nvSpPr>
          <p:spPr>
            <a:xfrm>
              <a:off x="8690991" y="962215"/>
              <a:ext cx="570293" cy="570293"/>
            </a:xfrm>
            <a:custGeom>
              <a:rect b="b" l="l" r="r" t="t"/>
              <a:pathLst>
                <a:path extrusionOk="0" h="570293" w="570293">
                  <a:moveTo>
                    <a:pt x="113220" y="570294"/>
                  </a:moveTo>
                  <a:lnTo>
                    <a:pt x="410210" y="273241"/>
                  </a:lnTo>
                  <a:lnTo>
                    <a:pt x="410210" y="570294"/>
                  </a:lnTo>
                  <a:lnTo>
                    <a:pt x="570293" y="413512"/>
                  </a:lnTo>
                  <a:lnTo>
                    <a:pt x="570293" y="0"/>
                  </a:lnTo>
                  <a:lnTo>
                    <a:pt x="156781" y="0"/>
                  </a:lnTo>
                  <a:lnTo>
                    <a:pt x="0" y="160084"/>
                  </a:lnTo>
                  <a:lnTo>
                    <a:pt x="297052" y="160084"/>
                  </a:lnTo>
                  <a:lnTo>
                    <a:pt x="0" y="457073"/>
                  </a:lnTo>
                  <a:lnTo>
                    <a:pt x="113220" y="570294"/>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6" name="Google Shape;96;p9"/>
          <p:cNvSpPr txBox="1"/>
          <p:nvPr>
            <p:ph idx="1" type="body"/>
          </p:nvPr>
        </p:nvSpPr>
        <p:spPr>
          <a:xfrm>
            <a:off x="855300" y="4406300"/>
            <a:ext cx="7433400" cy="343500"/>
          </a:xfrm>
          <a:prstGeom prst="rect">
            <a:avLst/>
          </a:prstGeom>
        </p:spPr>
        <p:txBody>
          <a:bodyPr anchorCtr="0" anchor="t" bIns="0" lIns="0" spcFirstLastPara="1" rIns="0" wrap="square" tIns="0">
            <a:noAutofit/>
          </a:bodyPr>
          <a:lstStyle>
            <a:lvl1pPr indent="-228600" lvl="0" marL="457200" rtl="0">
              <a:spcBef>
                <a:spcPts val="0"/>
              </a:spcBef>
              <a:spcAft>
                <a:spcPts val="800"/>
              </a:spcAft>
              <a:buSzPts val="1800"/>
              <a:buNone/>
              <a:defRPr sz="1800"/>
            </a:lvl1pPr>
          </a:lstStyle>
          <a:p/>
        </p:txBody>
      </p:sp>
      <p:sp>
        <p:nvSpPr>
          <p:cNvPr id="97" name="Google Shape;97;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10"/>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55300" y="865850"/>
            <a:ext cx="6120000" cy="502800"/>
          </a:xfrm>
          <a:prstGeom prst="rect">
            <a:avLst/>
          </a:prstGeom>
          <a:noFill/>
          <a:ln>
            <a:noFill/>
          </a:ln>
        </p:spPr>
        <p:txBody>
          <a:bodyPr anchorCtr="0" anchor="b" bIns="0" lIns="0" spcFirstLastPara="1" rIns="0" wrap="square" tIns="0">
            <a:noAutofit/>
          </a:bodyPr>
          <a:lstStyle>
            <a:lvl1pPr lvl="0"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1pPr>
            <a:lvl2pPr lvl="1"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2pPr>
            <a:lvl3pPr lvl="2"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3pPr>
            <a:lvl4pPr lvl="3"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4pPr>
            <a:lvl5pPr lvl="4"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5pPr>
            <a:lvl6pPr lvl="5"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6pPr>
            <a:lvl7pPr lvl="6"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7pPr>
            <a:lvl8pPr lvl="7"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8pPr>
            <a:lvl9pPr lvl="8" rtl="0">
              <a:lnSpc>
                <a:spcPct val="90000"/>
              </a:lnSpc>
              <a:spcBef>
                <a:spcPts val="0"/>
              </a:spcBef>
              <a:spcAft>
                <a:spcPts val="0"/>
              </a:spcAft>
              <a:buClr>
                <a:schemeClr val="dk1"/>
              </a:buClr>
              <a:buSzPts val="3600"/>
              <a:buFont typeface="Spartan"/>
              <a:buNone/>
              <a:defRPr sz="3600">
                <a:solidFill>
                  <a:schemeClr val="dk1"/>
                </a:solidFill>
                <a:latin typeface="Spartan"/>
                <a:ea typeface="Spartan"/>
                <a:cs typeface="Spartan"/>
                <a:sym typeface="Spartan"/>
              </a:defRPr>
            </a:lvl9pPr>
          </a:lstStyle>
          <a:p/>
        </p:txBody>
      </p:sp>
      <p:sp>
        <p:nvSpPr>
          <p:cNvPr id="7" name="Google Shape;7;p1"/>
          <p:cNvSpPr txBox="1"/>
          <p:nvPr>
            <p:ph idx="1" type="body"/>
          </p:nvPr>
        </p:nvSpPr>
        <p:spPr>
          <a:xfrm>
            <a:off x="855300" y="1755980"/>
            <a:ext cx="6120000" cy="2631900"/>
          </a:xfrm>
          <a:prstGeom prst="rect">
            <a:avLst/>
          </a:prstGeom>
          <a:noFill/>
          <a:ln>
            <a:noFill/>
          </a:ln>
        </p:spPr>
        <p:txBody>
          <a:bodyPr anchorCtr="0" anchor="t" bIns="0" lIns="0" spcFirstLastPara="1" rIns="0" wrap="square" tIns="0">
            <a:noAutofit/>
          </a:bodyPr>
          <a:lstStyle>
            <a:lvl1pPr indent="-355600" lvl="0" marL="457200" rtl="0">
              <a:lnSpc>
                <a:spcPct val="115000"/>
              </a:lnSpc>
              <a:spcBef>
                <a:spcPts val="0"/>
              </a:spcBef>
              <a:spcAft>
                <a:spcPts val="0"/>
              </a:spcAft>
              <a:buClr>
                <a:schemeClr val="dk2"/>
              </a:buClr>
              <a:buSzPts val="2000"/>
              <a:buFont typeface="Montserrat Light"/>
              <a:buChar char="➔"/>
              <a:defRPr sz="2000">
                <a:solidFill>
                  <a:schemeClr val="dk1"/>
                </a:solidFill>
                <a:latin typeface="Montserrat Light"/>
                <a:ea typeface="Montserrat Light"/>
                <a:cs typeface="Montserrat Light"/>
                <a:sym typeface="Montserrat Light"/>
              </a:defRPr>
            </a:lvl1pPr>
            <a:lvl2pPr indent="-355600" lvl="1" marL="914400" rtl="0">
              <a:lnSpc>
                <a:spcPct val="115000"/>
              </a:lnSpc>
              <a:spcBef>
                <a:spcPts val="800"/>
              </a:spcBef>
              <a:spcAft>
                <a:spcPts val="0"/>
              </a:spcAft>
              <a:buClr>
                <a:schemeClr val="dk2"/>
              </a:buClr>
              <a:buSzPts val="2000"/>
              <a:buFont typeface="Montserrat Light"/>
              <a:buChar char="⇾"/>
              <a:defRPr sz="2000">
                <a:solidFill>
                  <a:schemeClr val="dk1"/>
                </a:solidFill>
                <a:latin typeface="Montserrat Light"/>
                <a:ea typeface="Montserrat Light"/>
                <a:cs typeface="Montserrat Light"/>
                <a:sym typeface="Montserrat Light"/>
              </a:defRPr>
            </a:lvl2pPr>
            <a:lvl3pPr indent="-355600" lvl="2" marL="1371600" rtl="0">
              <a:lnSpc>
                <a:spcPct val="115000"/>
              </a:lnSpc>
              <a:spcBef>
                <a:spcPts val="800"/>
              </a:spcBef>
              <a:spcAft>
                <a:spcPts val="0"/>
              </a:spcAft>
              <a:buClr>
                <a:schemeClr val="dk2"/>
              </a:buClr>
              <a:buSzPts val="2000"/>
              <a:buFont typeface="Montserrat Light"/>
              <a:buChar char="■"/>
              <a:defRPr sz="2000">
                <a:solidFill>
                  <a:schemeClr val="dk1"/>
                </a:solidFill>
                <a:latin typeface="Montserrat Light"/>
                <a:ea typeface="Montserrat Light"/>
                <a:cs typeface="Montserrat Light"/>
                <a:sym typeface="Montserrat Light"/>
              </a:defRPr>
            </a:lvl3pPr>
            <a:lvl4pPr indent="-355600" lvl="3" marL="1828800" rtl="0">
              <a:lnSpc>
                <a:spcPct val="115000"/>
              </a:lnSpc>
              <a:spcBef>
                <a:spcPts val="800"/>
              </a:spcBef>
              <a:spcAft>
                <a:spcPts val="0"/>
              </a:spcAft>
              <a:buClr>
                <a:schemeClr val="dk1"/>
              </a:buClr>
              <a:buSzPts val="2000"/>
              <a:buFont typeface="Montserrat Light"/>
              <a:buChar char="●"/>
              <a:defRPr sz="2000">
                <a:solidFill>
                  <a:schemeClr val="dk1"/>
                </a:solidFill>
                <a:latin typeface="Montserrat Light"/>
                <a:ea typeface="Montserrat Light"/>
                <a:cs typeface="Montserrat Light"/>
                <a:sym typeface="Montserrat Light"/>
              </a:defRPr>
            </a:lvl4pPr>
            <a:lvl5pPr indent="-355600" lvl="4" marL="2286000" rtl="0">
              <a:lnSpc>
                <a:spcPct val="115000"/>
              </a:lnSpc>
              <a:spcBef>
                <a:spcPts val="800"/>
              </a:spcBef>
              <a:spcAft>
                <a:spcPts val="0"/>
              </a:spcAft>
              <a:buClr>
                <a:schemeClr val="dk1"/>
              </a:buClr>
              <a:buSzPts val="2000"/>
              <a:buFont typeface="Montserrat Light"/>
              <a:buChar char="○"/>
              <a:defRPr sz="2000">
                <a:solidFill>
                  <a:schemeClr val="dk1"/>
                </a:solidFill>
                <a:latin typeface="Montserrat Light"/>
                <a:ea typeface="Montserrat Light"/>
                <a:cs typeface="Montserrat Light"/>
                <a:sym typeface="Montserrat Light"/>
              </a:defRPr>
            </a:lvl5pPr>
            <a:lvl6pPr indent="-355600" lvl="5" marL="2743200" rtl="0">
              <a:lnSpc>
                <a:spcPct val="115000"/>
              </a:lnSpc>
              <a:spcBef>
                <a:spcPts val="800"/>
              </a:spcBef>
              <a:spcAft>
                <a:spcPts val="0"/>
              </a:spcAft>
              <a:buClr>
                <a:schemeClr val="dk1"/>
              </a:buClr>
              <a:buSzPts val="2000"/>
              <a:buFont typeface="Montserrat Light"/>
              <a:buChar char="■"/>
              <a:defRPr sz="2000">
                <a:solidFill>
                  <a:schemeClr val="dk1"/>
                </a:solidFill>
                <a:latin typeface="Montserrat Light"/>
                <a:ea typeface="Montserrat Light"/>
                <a:cs typeface="Montserrat Light"/>
                <a:sym typeface="Montserrat Light"/>
              </a:defRPr>
            </a:lvl6pPr>
            <a:lvl7pPr indent="-355600" lvl="6" marL="3200400" rtl="0">
              <a:lnSpc>
                <a:spcPct val="115000"/>
              </a:lnSpc>
              <a:spcBef>
                <a:spcPts val="800"/>
              </a:spcBef>
              <a:spcAft>
                <a:spcPts val="0"/>
              </a:spcAft>
              <a:buClr>
                <a:schemeClr val="dk1"/>
              </a:buClr>
              <a:buSzPts val="2000"/>
              <a:buFont typeface="Montserrat Light"/>
              <a:buChar char="●"/>
              <a:defRPr sz="2000">
                <a:solidFill>
                  <a:schemeClr val="dk1"/>
                </a:solidFill>
                <a:latin typeface="Montserrat Light"/>
                <a:ea typeface="Montserrat Light"/>
                <a:cs typeface="Montserrat Light"/>
                <a:sym typeface="Montserrat Light"/>
              </a:defRPr>
            </a:lvl7pPr>
            <a:lvl8pPr indent="-355600" lvl="7" marL="3657600" rtl="0">
              <a:lnSpc>
                <a:spcPct val="115000"/>
              </a:lnSpc>
              <a:spcBef>
                <a:spcPts val="800"/>
              </a:spcBef>
              <a:spcAft>
                <a:spcPts val="0"/>
              </a:spcAft>
              <a:buClr>
                <a:schemeClr val="dk1"/>
              </a:buClr>
              <a:buSzPts val="2000"/>
              <a:buFont typeface="Montserrat Light"/>
              <a:buChar char="○"/>
              <a:defRPr sz="2000">
                <a:solidFill>
                  <a:schemeClr val="dk1"/>
                </a:solidFill>
                <a:latin typeface="Montserrat Light"/>
                <a:ea typeface="Montserrat Light"/>
                <a:cs typeface="Montserrat Light"/>
                <a:sym typeface="Montserrat Light"/>
              </a:defRPr>
            </a:lvl8pPr>
            <a:lvl9pPr indent="-355600" lvl="8" marL="4114800" rtl="0">
              <a:lnSpc>
                <a:spcPct val="115000"/>
              </a:lnSpc>
              <a:spcBef>
                <a:spcPts val="800"/>
              </a:spcBef>
              <a:spcAft>
                <a:spcPts val="800"/>
              </a:spcAft>
              <a:buClr>
                <a:schemeClr val="dk1"/>
              </a:buClr>
              <a:buSzPts val="2000"/>
              <a:buFont typeface="Montserrat Light"/>
              <a:buChar char="■"/>
              <a:defRPr sz="2000">
                <a:solidFill>
                  <a:schemeClr val="dk1"/>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rtl="0" algn="r">
              <a:buNone/>
              <a:defRPr sz="1300">
                <a:solidFill>
                  <a:schemeClr val="dk1"/>
                </a:solidFill>
                <a:latin typeface="Spartan"/>
                <a:ea typeface="Spartan"/>
                <a:cs typeface="Spartan"/>
                <a:sym typeface="Spartan"/>
              </a:defRPr>
            </a:lvl1pPr>
            <a:lvl2pPr lvl="1" rtl="0" algn="r">
              <a:buNone/>
              <a:defRPr sz="1300">
                <a:solidFill>
                  <a:schemeClr val="dk1"/>
                </a:solidFill>
                <a:latin typeface="Spartan"/>
                <a:ea typeface="Spartan"/>
                <a:cs typeface="Spartan"/>
                <a:sym typeface="Spartan"/>
              </a:defRPr>
            </a:lvl2pPr>
            <a:lvl3pPr lvl="2" rtl="0" algn="r">
              <a:buNone/>
              <a:defRPr sz="1300">
                <a:solidFill>
                  <a:schemeClr val="dk1"/>
                </a:solidFill>
                <a:latin typeface="Spartan"/>
                <a:ea typeface="Spartan"/>
                <a:cs typeface="Spartan"/>
                <a:sym typeface="Spartan"/>
              </a:defRPr>
            </a:lvl3pPr>
            <a:lvl4pPr lvl="3" rtl="0" algn="r">
              <a:buNone/>
              <a:defRPr sz="1300">
                <a:solidFill>
                  <a:schemeClr val="dk1"/>
                </a:solidFill>
                <a:latin typeface="Spartan"/>
                <a:ea typeface="Spartan"/>
                <a:cs typeface="Spartan"/>
                <a:sym typeface="Spartan"/>
              </a:defRPr>
            </a:lvl4pPr>
            <a:lvl5pPr lvl="4" rtl="0" algn="r">
              <a:buNone/>
              <a:defRPr sz="1300">
                <a:solidFill>
                  <a:schemeClr val="dk1"/>
                </a:solidFill>
                <a:latin typeface="Spartan"/>
                <a:ea typeface="Spartan"/>
                <a:cs typeface="Spartan"/>
                <a:sym typeface="Spartan"/>
              </a:defRPr>
            </a:lvl5pPr>
            <a:lvl6pPr lvl="5" rtl="0" algn="r">
              <a:buNone/>
              <a:defRPr sz="1300">
                <a:solidFill>
                  <a:schemeClr val="dk1"/>
                </a:solidFill>
                <a:latin typeface="Spartan"/>
                <a:ea typeface="Spartan"/>
                <a:cs typeface="Spartan"/>
                <a:sym typeface="Spartan"/>
              </a:defRPr>
            </a:lvl6pPr>
            <a:lvl7pPr lvl="6" rtl="0" algn="r">
              <a:buNone/>
              <a:defRPr sz="1300">
                <a:solidFill>
                  <a:schemeClr val="dk1"/>
                </a:solidFill>
                <a:latin typeface="Spartan"/>
                <a:ea typeface="Spartan"/>
                <a:cs typeface="Spartan"/>
                <a:sym typeface="Spartan"/>
              </a:defRPr>
            </a:lvl7pPr>
            <a:lvl8pPr lvl="7" rtl="0" algn="r">
              <a:buNone/>
              <a:defRPr sz="1300">
                <a:solidFill>
                  <a:schemeClr val="dk1"/>
                </a:solidFill>
                <a:latin typeface="Spartan"/>
                <a:ea typeface="Spartan"/>
                <a:cs typeface="Spartan"/>
                <a:sym typeface="Spartan"/>
              </a:defRPr>
            </a:lvl8pPr>
            <a:lvl9pPr lvl="8" rtl="0" algn="r">
              <a:buNone/>
              <a:defRPr sz="1300">
                <a:solidFill>
                  <a:schemeClr val="dk1"/>
                </a:solidFill>
                <a:latin typeface="Spartan"/>
                <a:ea typeface="Spartan"/>
                <a:cs typeface="Spartan"/>
                <a:sym typeface="Spartan"/>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nonprofitaf.com/2019/05/the-mycelium-model-for-capacity-builders-professional-associations-funders-and-other-support-organizations/" TargetMode="External"/><Relationship Id="rId4" Type="http://schemas.openxmlformats.org/officeDocument/2006/relationships/hyperlink" Target="http://www.youtube.com/watch?v=ZIQjo_qZSU4" TargetMode="External"/><Relationship Id="rId5"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reinventingorganizationswiki.com/theory/decision-mak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slide" Target="/ppt/slides/slide48.xml"/><Relationship Id="rId4" Type="http://schemas.openxmlformats.org/officeDocument/2006/relationships/hyperlink" Target="http://www.slidescarnival.com/help-use-presentation-template" TargetMode="External"/><Relationship Id="rId5" Type="http://schemas.openxmlformats.org/officeDocument/2006/relationships/hyperlink" Target="http://www.slidescarnival.com/copyright-and-legal-informatio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hyperlink" Target="https://www.slidescarnival.com/extra-free-resources-icons-and-maps/?utm_source=templat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hyperlink" Target="http://www.slidescarnival.com/?utm_source=template" TargetMode="External"/><Relationship Id="rId4" Type="http://schemas.openxmlformats.org/officeDocument/2006/relationships/hyperlink" Target="http://unsplash.com/&amp;utm_source=slidescarniva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hyperlink" Target="https://fonts.google.com/specimen/Spartan" TargetMode="External"/><Relationship Id="rId4" Type="http://schemas.openxmlformats.org/officeDocument/2006/relationships/hyperlink" Target="https://www.fontsquirrel.com/fonts/montserra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www.youtube.com/watch?v=Hvpw8injbbM" TargetMode="External"/><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2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 Id="rId3" Type="http://schemas.openxmlformats.org/officeDocument/2006/relationships/hyperlink" Target="https://www.slidescarnival.com/extra-free-resources-icons-and-maps/?utm_source=templat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 Id="rId3" Type="http://schemas.openxmlformats.org/officeDocument/2006/relationships/hyperlink" Target="https://twitter.com/googledocs/status/730087240156643328"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hyperlink" Target="https://www.slidescarnival.com/?utm_source=template"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5"/>
          <p:cNvSpPr txBox="1"/>
          <p:nvPr>
            <p:ph type="ctrTitle"/>
          </p:nvPr>
        </p:nvSpPr>
        <p:spPr>
          <a:xfrm>
            <a:off x="855300" y="1991825"/>
            <a:ext cx="79824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000"/>
              <a:t>Sociocracy in Youth Activism: </a:t>
            </a:r>
            <a:r>
              <a:rPr lang="en" sz="4000">
                <a:latin typeface="Spartan"/>
                <a:ea typeface="Spartan"/>
                <a:cs typeface="Spartan"/>
                <a:sym typeface="Spartan"/>
              </a:rPr>
              <a:t>How Youth Power Coalition is Building a Sociocratic Movement</a:t>
            </a:r>
            <a:endParaRPr sz="4000">
              <a:latin typeface="Spartan"/>
              <a:ea typeface="Spartan"/>
              <a:cs typeface="Spartan"/>
              <a:sym typeface="Spartan"/>
            </a:endParaRPr>
          </a:p>
          <a:p>
            <a:pPr indent="0" lvl="0" marL="0" rtl="0" algn="l">
              <a:spcBef>
                <a:spcPts val="0"/>
              </a:spcBef>
              <a:spcAft>
                <a:spcPts val="0"/>
              </a:spcAft>
              <a:buNone/>
            </a:pPr>
            <a:r>
              <a:t/>
            </a:r>
            <a:endParaRPr sz="3000">
              <a:latin typeface="Spartan"/>
              <a:ea typeface="Spartan"/>
              <a:cs typeface="Spartan"/>
              <a:sym typeface="Spartan"/>
            </a:endParaRPr>
          </a:p>
          <a:p>
            <a:pPr indent="457200" lvl="0" marL="0" rtl="0" algn="l">
              <a:spcBef>
                <a:spcPts val="0"/>
              </a:spcBef>
              <a:spcAft>
                <a:spcPts val="0"/>
              </a:spcAft>
              <a:buNone/>
            </a:pPr>
            <a:r>
              <a:rPr lang="en" sz="3000"/>
              <a:t>   @youthpowercoalition</a:t>
            </a:r>
            <a:endParaRPr sz="3000">
              <a:latin typeface="Spartan"/>
              <a:ea typeface="Spartan"/>
              <a:cs typeface="Spartan"/>
              <a:sym typeface="Spartan"/>
            </a:endParaRPr>
          </a:p>
          <a:p>
            <a:pPr indent="457200" lvl="0" marL="0" rtl="0" algn="l">
              <a:spcBef>
                <a:spcPts val="0"/>
              </a:spcBef>
              <a:spcAft>
                <a:spcPts val="0"/>
              </a:spcAft>
              <a:buNone/>
            </a:pPr>
            <a:r>
              <a:t/>
            </a:r>
            <a:endParaRPr sz="3000">
              <a:latin typeface="Spartan"/>
              <a:ea typeface="Spartan"/>
              <a:cs typeface="Spartan"/>
              <a:sym typeface="Spartan"/>
            </a:endParaRPr>
          </a:p>
          <a:p>
            <a:pPr indent="457200" lvl="0" marL="0" rtl="0" algn="l">
              <a:spcBef>
                <a:spcPts val="0"/>
              </a:spcBef>
              <a:spcAft>
                <a:spcPts val="0"/>
              </a:spcAft>
              <a:buClr>
                <a:schemeClr val="dk1"/>
              </a:buClr>
              <a:buSzPts val="1100"/>
              <a:buFont typeface="Arial"/>
              <a:buNone/>
            </a:pPr>
            <a:r>
              <a:rPr lang="en" sz="3000"/>
              <a:t>   youthpowercoalition.org</a:t>
            </a:r>
            <a:r>
              <a:rPr lang="en" sz="3000">
                <a:latin typeface="Spartan"/>
                <a:ea typeface="Spartan"/>
                <a:cs typeface="Spartan"/>
                <a:sym typeface="Spartan"/>
              </a:rPr>
              <a:t>   </a:t>
            </a:r>
            <a:endParaRPr sz="3000">
              <a:latin typeface="Spartan"/>
              <a:ea typeface="Spartan"/>
              <a:cs typeface="Spartan"/>
              <a:sym typeface="Spartan"/>
            </a:endParaRPr>
          </a:p>
          <a:p>
            <a:pPr indent="457200" lvl="0" marL="0" rtl="0" algn="l">
              <a:spcBef>
                <a:spcPts val="0"/>
              </a:spcBef>
              <a:spcAft>
                <a:spcPts val="0"/>
              </a:spcAft>
              <a:buClr>
                <a:schemeClr val="dk1"/>
              </a:buClr>
              <a:buSzPts val="1100"/>
              <a:buFont typeface="Arial"/>
              <a:buNone/>
            </a:pPr>
            <a:r>
              <a:rPr lang="en" sz="3000">
                <a:latin typeface="Spartan"/>
                <a:ea typeface="Spartan"/>
                <a:cs typeface="Spartan"/>
                <a:sym typeface="Spartan"/>
              </a:rPr>
              <a:t>   </a:t>
            </a:r>
            <a:endParaRPr sz="3000">
              <a:latin typeface="Spartan"/>
              <a:ea typeface="Spartan"/>
              <a:cs typeface="Spartan"/>
              <a:sym typeface="Spartan"/>
            </a:endParaRPr>
          </a:p>
        </p:txBody>
      </p:sp>
      <p:pic>
        <p:nvPicPr>
          <p:cNvPr descr="Stylized black and white drawing of a polaroid camera" id="135" name="Google Shape;135;p15" title="Instagram Icon"/>
          <p:cNvPicPr preferRelativeResize="0"/>
          <p:nvPr/>
        </p:nvPicPr>
        <p:blipFill>
          <a:blip r:embed="rId3">
            <a:alphaModFix/>
          </a:blip>
          <a:stretch>
            <a:fillRect/>
          </a:stretch>
        </p:blipFill>
        <p:spPr>
          <a:xfrm>
            <a:off x="999750" y="3074500"/>
            <a:ext cx="452975" cy="452975"/>
          </a:xfrm>
          <a:prstGeom prst="rect">
            <a:avLst/>
          </a:prstGeom>
          <a:noFill/>
          <a:ln>
            <a:noFill/>
          </a:ln>
        </p:spPr>
      </p:pic>
      <p:pic>
        <p:nvPicPr>
          <p:cNvPr descr="Mouse cursor points to the www within a search bar that's on top of an image of the globe" id="136" name="Google Shape;136;p15" title="URL Icon"/>
          <p:cNvPicPr preferRelativeResize="0"/>
          <p:nvPr/>
        </p:nvPicPr>
        <p:blipFill>
          <a:blip r:embed="rId4">
            <a:alphaModFix/>
          </a:blip>
          <a:stretch>
            <a:fillRect/>
          </a:stretch>
        </p:blipFill>
        <p:spPr>
          <a:xfrm>
            <a:off x="955925" y="3877825"/>
            <a:ext cx="540624" cy="400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6" name="Google Shape;196;p24"/>
          <p:cNvSpPr/>
          <p:nvPr/>
        </p:nvSpPr>
        <p:spPr>
          <a:xfrm>
            <a:off x="1476325" y="996633"/>
            <a:ext cx="3828600" cy="3838200"/>
          </a:xfrm>
          <a:prstGeom prst="ellipse">
            <a:avLst/>
          </a:prstGeom>
          <a:solidFill>
            <a:srgbClr val="FCEE21">
              <a:alpha val="469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p:nvPr/>
        </p:nvSpPr>
        <p:spPr>
          <a:xfrm>
            <a:off x="3839072" y="984863"/>
            <a:ext cx="3828600" cy="3838200"/>
          </a:xfrm>
          <a:prstGeom prst="ellipse">
            <a:avLst/>
          </a:prstGeom>
          <a:solidFill>
            <a:srgbClr val="FA47E3">
              <a:alpha val="396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24"/>
          <p:cNvGrpSpPr/>
          <p:nvPr/>
        </p:nvGrpSpPr>
        <p:grpSpPr>
          <a:xfrm>
            <a:off x="732155" y="2463510"/>
            <a:ext cx="3489249" cy="1064903"/>
            <a:chOff x="1215977" y="2460275"/>
            <a:chExt cx="2538374" cy="1011976"/>
          </a:xfrm>
        </p:grpSpPr>
        <p:sp>
          <p:nvSpPr>
            <p:cNvPr id="199" name="Google Shape;199;p24"/>
            <p:cNvSpPr txBox="1"/>
            <p:nvPr/>
          </p:nvSpPr>
          <p:spPr>
            <a:xfrm>
              <a:off x="2211149" y="2745351"/>
              <a:ext cx="1543200" cy="72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00" name="Google Shape;200;p24"/>
            <p:cNvSpPr txBox="1"/>
            <p:nvPr/>
          </p:nvSpPr>
          <p:spPr>
            <a:xfrm>
              <a:off x="2211150" y="2460275"/>
              <a:ext cx="1543200" cy="3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latin typeface="Fira Sans Extra Condensed SemiBold"/>
                <a:ea typeface="Fira Sans Extra Condensed SemiBold"/>
                <a:cs typeface="Fira Sans Extra Condensed SemiBold"/>
                <a:sym typeface="Fira Sans Extra Condensed SemiBold"/>
              </a:endParaRPr>
            </a:p>
          </p:txBody>
        </p:sp>
        <p:sp>
          <p:nvSpPr>
            <p:cNvPr id="201" name="Google Shape;201;p24"/>
            <p:cNvSpPr txBox="1"/>
            <p:nvPr/>
          </p:nvSpPr>
          <p:spPr>
            <a:xfrm>
              <a:off x="1215977" y="2659204"/>
              <a:ext cx="1679400" cy="3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Montserrat"/>
                  <a:ea typeface="Montserrat"/>
                  <a:cs typeface="Montserrat"/>
                  <a:sym typeface="Montserrat"/>
                </a:rPr>
                <a:t>Movement</a:t>
              </a:r>
              <a:endParaRPr sz="2000">
                <a:latin typeface="Montserrat"/>
                <a:ea typeface="Montserrat"/>
                <a:cs typeface="Montserrat"/>
                <a:sym typeface="Montserrat"/>
              </a:endParaRPr>
            </a:p>
          </p:txBody>
        </p:sp>
      </p:grpSp>
      <p:sp>
        <p:nvSpPr>
          <p:cNvPr id="202" name="Google Shape;202;p24"/>
          <p:cNvSpPr txBox="1"/>
          <p:nvPr/>
        </p:nvSpPr>
        <p:spPr>
          <a:xfrm>
            <a:off x="3040650" y="2744550"/>
            <a:ext cx="3051600" cy="33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latin typeface="Montserrat"/>
                <a:ea typeface="Montserrat"/>
                <a:cs typeface="Montserrat"/>
                <a:sym typeface="Montserrat"/>
              </a:rPr>
              <a:t>Movement Organization</a:t>
            </a:r>
            <a:endParaRPr b="1" sz="3000">
              <a:latin typeface="Montserrat"/>
              <a:ea typeface="Montserrat"/>
              <a:cs typeface="Montserrat"/>
              <a:sym typeface="Montserrat"/>
            </a:endParaRPr>
          </a:p>
          <a:p>
            <a:pPr indent="0" lvl="0" marL="0" rtl="0" algn="ctr">
              <a:spcBef>
                <a:spcPts val="0"/>
              </a:spcBef>
              <a:spcAft>
                <a:spcPts val="0"/>
              </a:spcAft>
              <a:buNone/>
            </a:pPr>
            <a:r>
              <a:rPr b="1" lang="en" sz="2000">
                <a:latin typeface="Montserrat"/>
                <a:ea typeface="Montserrat"/>
                <a:cs typeface="Montserrat"/>
                <a:sym typeface="Montserrat"/>
              </a:rPr>
              <a:t>BUILDING a movement</a:t>
            </a:r>
            <a:endParaRPr sz="2000">
              <a:latin typeface="Montserrat"/>
              <a:ea typeface="Montserrat"/>
              <a:cs typeface="Montserrat"/>
              <a:sym typeface="Montserrat"/>
            </a:endParaRPr>
          </a:p>
          <a:p>
            <a:pPr indent="0" lvl="0" marL="0" rtl="0" algn="ctr">
              <a:spcBef>
                <a:spcPts val="0"/>
              </a:spcBef>
              <a:spcAft>
                <a:spcPts val="0"/>
              </a:spcAft>
              <a:buNone/>
            </a:pPr>
            <a:r>
              <a:rPr b="1" lang="en" sz="2000">
                <a:latin typeface="Montserrat"/>
                <a:ea typeface="Montserrat"/>
                <a:cs typeface="Montserrat"/>
                <a:sym typeface="Montserrat"/>
              </a:rPr>
              <a:t>Not THE movement</a:t>
            </a:r>
            <a:endParaRPr b="1" sz="2000">
              <a:latin typeface="Montserrat"/>
              <a:ea typeface="Montserrat"/>
              <a:cs typeface="Montserrat"/>
              <a:sym typeface="Montserrat"/>
            </a:endParaRPr>
          </a:p>
        </p:txBody>
      </p:sp>
      <p:sp>
        <p:nvSpPr>
          <p:cNvPr id="203" name="Google Shape;203;p24"/>
          <p:cNvSpPr txBox="1"/>
          <p:nvPr>
            <p:ph idx="4294967295" type="title"/>
          </p:nvPr>
        </p:nvSpPr>
        <p:spPr>
          <a:xfrm>
            <a:off x="304075" y="631225"/>
            <a:ext cx="8725200" cy="502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Youth Power Coalition</a:t>
            </a:r>
            <a:endParaRPr/>
          </a:p>
          <a:p>
            <a:pPr indent="0" lvl="0" marL="0" rtl="0" algn="ctr">
              <a:spcBef>
                <a:spcPts val="0"/>
              </a:spcBef>
              <a:spcAft>
                <a:spcPts val="0"/>
              </a:spcAft>
              <a:buNone/>
            </a:pPr>
            <a:r>
              <a:rPr lang="en"/>
              <a:t>is a blend of both!</a:t>
            </a:r>
            <a:endParaRPr/>
          </a:p>
        </p:txBody>
      </p:sp>
      <p:grpSp>
        <p:nvGrpSpPr>
          <p:cNvPr id="204" name="Google Shape;204;p24"/>
          <p:cNvGrpSpPr/>
          <p:nvPr/>
        </p:nvGrpSpPr>
        <p:grpSpPr>
          <a:xfrm>
            <a:off x="5419717" y="2372038"/>
            <a:ext cx="3459869" cy="1063873"/>
            <a:chOff x="5381563" y="2461000"/>
            <a:chExt cx="3304555" cy="1010998"/>
          </a:xfrm>
        </p:grpSpPr>
        <p:sp>
          <p:nvSpPr>
            <p:cNvPr id="205" name="Google Shape;205;p24"/>
            <p:cNvSpPr txBox="1"/>
            <p:nvPr/>
          </p:nvSpPr>
          <p:spPr>
            <a:xfrm>
              <a:off x="5381563" y="2745098"/>
              <a:ext cx="1543200" cy="72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06" name="Google Shape;206;p24"/>
            <p:cNvSpPr txBox="1"/>
            <p:nvPr/>
          </p:nvSpPr>
          <p:spPr>
            <a:xfrm>
              <a:off x="6023918" y="2722036"/>
              <a:ext cx="2662200" cy="314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rPr lang="en" sz="3000">
                  <a:latin typeface="Montserrat"/>
                  <a:ea typeface="Montserrat"/>
                  <a:cs typeface="Montserrat"/>
                  <a:sym typeface="Montserrat"/>
                </a:rPr>
                <a:t>Organization</a:t>
              </a:r>
              <a:endParaRPr sz="3000">
                <a:latin typeface="Montserrat"/>
                <a:ea typeface="Montserrat"/>
                <a:cs typeface="Montserrat"/>
                <a:sym typeface="Montserrat"/>
              </a:endParaRPr>
            </a:p>
          </p:txBody>
        </p:sp>
        <p:sp>
          <p:nvSpPr>
            <p:cNvPr id="207" name="Google Shape;207;p24"/>
            <p:cNvSpPr txBox="1"/>
            <p:nvPr/>
          </p:nvSpPr>
          <p:spPr>
            <a:xfrm>
              <a:off x="5381597" y="2461000"/>
              <a:ext cx="1799700" cy="314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r>
                <a:t/>
              </a:r>
              <a:endParaRPr sz="2000">
                <a:latin typeface="Fira Sans Extra Condensed SemiBold"/>
                <a:ea typeface="Fira Sans Extra Condensed SemiBold"/>
                <a:cs typeface="Fira Sans Extra Condensed SemiBold"/>
                <a:sym typeface="Fira Sans Extra Condensed SemiBold"/>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nvSpPr>
        <p:spPr>
          <a:xfrm>
            <a:off x="5574525" y="4248185"/>
            <a:ext cx="3454800" cy="468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2000">
                <a:solidFill>
                  <a:schemeClr val="dk1"/>
                </a:solidFill>
                <a:latin typeface="Montserrat"/>
                <a:ea typeface="Montserrat"/>
                <a:cs typeface="Montserrat"/>
                <a:sym typeface="Montserrat"/>
              </a:rPr>
              <a:t>Start own effort</a:t>
            </a:r>
            <a:endParaRPr sz="20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rPr b="1" lang="en" sz="2000">
                <a:solidFill>
                  <a:schemeClr val="dk1"/>
                </a:solidFill>
                <a:latin typeface="Montserrat"/>
                <a:ea typeface="Montserrat"/>
                <a:cs typeface="Montserrat"/>
                <a:sym typeface="Montserrat"/>
              </a:rPr>
              <a:t>But Seek Consent To…</a:t>
            </a:r>
            <a:endParaRPr b="1" sz="20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2000">
                <a:solidFill>
                  <a:schemeClr val="dk1"/>
                </a:solidFill>
                <a:latin typeface="Montserrat"/>
                <a:ea typeface="Montserrat"/>
                <a:cs typeface="Montserrat"/>
                <a:sym typeface="Montserrat"/>
              </a:rPr>
              <a:t>Join existing circle</a:t>
            </a:r>
            <a:endParaRPr b="1" sz="2000">
              <a:solidFill>
                <a:schemeClr val="dk1"/>
              </a:solidFill>
              <a:latin typeface="Montserrat"/>
              <a:ea typeface="Montserrat"/>
              <a:cs typeface="Montserrat"/>
              <a:sym typeface="Montserrat"/>
            </a:endParaRPr>
          </a:p>
        </p:txBody>
      </p:sp>
      <p:sp>
        <p:nvSpPr>
          <p:cNvPr id="213" name="Google Shape;213;p25"/>
          <p:cNvSpPr txBox="1"/>
          <p:nvPr>
            <p:ph idx="4294967295" type="title"/>
          </p:nvPr>
        </p:nvSpPr>
        <p:spPr>
          <a:xfrm>
            <a:off x="879925" y="510550"/>
            <a:ext cx="8174100" cy="796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Membership = Open by Default, Consent to Confirm</a:t>
            </a:r>
            <a:endParaRPr b="1" sz="3000">
              <a:latin typeface="Montserrat"/>
              <a:ea typeface="Montserrat"/>
              <a:cs typeface="Montserrat"/>
              <a:sym typeface="Montserrat"/>
            </a:endParaRPr>
          </a:p>
        </p:txBody>
      </p:sp>
      <p:sp>
        <p:nvSpPr>
          <p:cNvPr id="214" name="Google Shape;214;p25"/>
          <p:cNvSpPr txBox="1"/>
          <p:nvPr/>
        </p:nvSpPr>
        <p:spPr>
          <a:xfrm>
            <a:off x="5535525" y="2787800"/>
            <a:ext cx="3647400" cy="468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2000">
                <a:solidFill>
                  <a:schemeClr val="dk1"/>
                </a:solidFill>
                <a:latin typeface="Montserrat"/>
                <a:ea typeface="Montserrat"/>
                <a:cs typeface="Montserrat"/>
                <a:sym typeface="Montserrat"/>
              </a:rPr>
              <a:t>Visit</a:t>
            </a:r>
            <a:r>
              <a:rPr b="1" lang="en" sz="2000">
                <a:solidFill>
                  <a:schemeClr val="dk1"/>
                </a:solidFill>
                <a:latin typeface="Montserrat"/>
                <a:ea typeface="Montserrat"/>
                <a:cs typeface="Montserrat"/>
                <a:sym typeface="Montserrat"/>
              </a:rPr>
              <a:t> </a:t>
            </a:r>
            <a:r>
              <a:rPr lang="en" sz="2000">
                <a:solidFill>
                  <a:schemeClr val="dk1"/>
                </a:solidFill>
                <a:latin typeface="Montserrat"/>
                <a:ea typeface="Montserrat"/>
                <a:cs typeface="Montserrat"/>
                <a:sym typeface="Montserrat"/>
              </a:rPr>
              <a:t>meetings, connect with organizers, propose ideas</a:t>
            </a:r>
            <a:endParaRPr sz="2000">
              <a:solidFill>
                <a:schemeClr val="dk1"/>
              </a:solidFill>
              <a:latin typeface="Montserrat"/>
              <a:ea typeface="Montserrat"/>
              <a:cs typeface="Montserrat"/>
              <a:sym typeface="Montserrat"/>
            </a:endParaRPr>
          </a:p>
        </p:txBody>
      </p:sp>
      <p:sp>
        <p:nvSpPr>
          <p:cNvPr id="215" name="Google Shape;215;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cxnSp>
        <p:nvCxnSpPr>
          <p:cNvPr id="216" name="Google Shape;216;p25"/>
          <p:cNvCxnSpPr/>
          <p:nvPr/>
        </p:nvCxnSpPr>
        <p:spPr>
          <a:xfrm>
            <a:off x="4552964" y="2303230"/>
            <a:ext cx="970800" cy="0"/>
          </a:xfrm>
          <a:prstGeom prst="straightConnector1">
            <a:avLst/>
          </a:prstGeom>
          <a:noFill/>
          <a:ln cap="flat" cmpd="sng" w="9525">
            <a:solidFill>
              <a:schemeClr val="accent1"/>
            </a:solidFill>
            <a:prstDash val="solid"/>
            <a:round/>
            <a:headEnd len="med" w="med" type="oval"/>
            <a:tailEnd len="med" w="med" type="oval"/>
          </a:ln>
        </p:spPr>
      </p:cxnSp>
      <p:sp>
        <p:nvSpPr>
          <p:cNvPr id="217" name="Google Shape;217;p25"/>
          <p:cNvSpPr txBox="1"/>
          <p:nvPr/>
        </p:nvSpPr>
        <p:spPr>
          <a:xfrm>
            <a:off x="5574525" y="1937125"/>
            <a:ext cx="3569400" cy="468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lang="en" sz="2000">
                <a:solidFill>
                  <a:schemeClr val="dk1"/>
                </a:solidFill>
                <a:latin typeface="Montserrat"/>
                <a:ea typeface="Montserrat"/>
                <a:cs typeface="Montserrat"/>
                <a:sym typeface="Montserrat"/>
              </a:rPr>
              <a:t>Anyone Can…</a:t>
            </a:r>
            <a:endParaRPr b="1" sz="20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rPr lang="en" sz="2000">
                <a:solidFill>
                  <a:schemeClr val="dk1"/>
                </a:solidFill>
                <a:latin typeface="Montserrat"/>
                <a:ea typeface="Montserrat"/>
                <a:cs typeface="Montserrat"/>
                <a:sym typeface="Montserrat"/>
              </a:rPr>
              <a:t>Subscribe</a:t>
            </a:r>
            <a:r>
              <a:rPr lang="en" sz="2000">
                <a:solidFill>
                  <a:schemeClr val="dk1"/>
                </a:solidFill>
                <a:latin typeface="Montserrat"/>
                <a:ea typeface="Montserrat"/>
                <a:cs typeface="Montserrat"/>
                <a:sym typeface="Montserrat"/>
              </a:rPr>
              <a:t> to newsletter, Instagram, forum</a:t>
            </a:r>
            <a:endParaRPr sz="2000">
              <a:solidFill>
                <a:schemeClr val="dk1"/>
              </a:solidFill>
              <a:latin typeface="Montserrat"/>
              <a:ea typeface="Montserrat"/>
              <a:cs typeface="Montserrat"/>
              <a:sym typeface="Montserrat"/>
            </a:endParaRPr>
          </a:p>
        </p:txBody>
      </p:sp>
      <p:cxnSp>
        <p:nvCxnSpPr>
          <p:cNvPr id="218" name="Google Shape;218;p25"/>
          <p:cNvCxnSpPr/>
          <p:nvPr/>
        </p:nvCxnSpPr>
        <p:spPr>
          <a:xfrm>
            <a:off x="4410187" y="2943796"/>
            <a:ext cx="1113600" cy="0"/>
          </a:xfrm>
          <a:prstGeom prst="straightConnector1">
            <a:avLst/>
          </a:prstGeom>
          <a:noFill/>
          <a:ln cap="flat" cmpd="sng" w="9525">
            <a:solidFill>
              <a:schemeClr val="accent2"/>
            </a:solidFill>
            <a:prstDash val="solid"/>
            <a:round/>
            <a:headEnd len="med" w="med" type="oval"/>
            <a:tailEnd len="med" w="med" type="oval"/>
          </a:ln>
        </p:spPr>
      </p:cxnSp>
      <p:cxnSp>
        <p:nvCxnSpPr>
          <p:cNvPr id="219" name="Google Shape;219;p25"/>
          <p:cNvCxnSpPr/>
          <p:nvPr/>
        </p:nvCxnSpPr>
        <p:spPr>
          <a:xfrm>
            <a:off x="4180832" y="3584363"/>
            <a:ext cx="1316700" cy="0"/>
          </a:xfrm>
          <a:prstGeom prst="straightConnector1">
            <a:avLst/>
          </a:prstGeom>
          <a:noFill/>
          <a:ln cap="flat" cmpd="sng" w="9525">
            <a:solidFill>
              <a:schemeClr val="accent3"/>
            </a:solidFill>
            <a:prstDash val="solid"/>
            <a:round/>
            <a:headEnd len="med" w="med" type="oval"/>
            <a:tailEnd len="med" w="med" type="oval"/>
          </a:ln>
        </p:spPr>
      </p:cxnSp>
      <p:sp>
        <p:nvSpPr>
          <p:cNvPr id="220" name="Google Shape;220;p25"/>
          <p:cNvSpPr txBox="1"/>
          <p:nvPr/>
        </p:nvSpPr>
        <p:spPr>
          <a:xfrm>
            <a:off x="5574525" y="3441713"/>
            <a:ext cx="3569400" cy="468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2000">
                <a:solidFill>
                  <a:schemeClr val="dk1"/>
                </a:solidFill>
                <a:latin typeface="Montserrat"/>
                <a:ea typeface="Montserrat"/>
                <a:cs typeface="Montserrat"/>
                <a:sym typeface="Montserrat"/>
              </a:rPr>
              <a:t>Provide resources of time, talent, and/or treasure</a:t>
            </a:r>
            <a:endParaRPr sz="2000">
              <a:solidFill>
                <a:schemeClr val="dk1"/>
              </a:solidFill>
              <a:latin typeface="Montserrat"/>
              <a:ea typeface="Montserrat"/>
              <a:cs typeface="Montserrat"/>
              <a:sym typeface="Montserrat"/>
            </a:endParaRPr>
          </a:p>
        </p:txBody>
      </p:sp>
      <p:cxnSp>
        <p:nvCxnSpPr>
          <p:cNvPr id="221" name="Google Shape;221;p25"/>
          <p:cNvCxnSpPr/>
          <p:nvPr/>
        </p:nvCxnSpPr>
        <p:spPr>
          <a:xfrm>
            <a:off x="3780329" y="4224957"/>
            <a:ext cx="1717200" cy="5400"/>
          </a:xfrm>
          <a:prstGeom prst="straightConnector1">
            <a:avLst/>
          </a:prstGeom>
          <a:noFill/>
          <a:ln cap="flat" cmpd="sng" w="9525">
            <a:solidFill>
              <a:schemeClr val="accent4"/>
            </a:solidFill>
            <a:prstDash val="solid"/>
            <a:round/>
            <a:headEnd len="med" w="med" type="oval"/>
            <a:tailEnd len="med" w="med" type="oval"/>
          </a:ln>
        </p:spPr>
      </p:cxnSp>
      <p:grpSp>
        <p:nvGrpSpPr>
          <p:cNvPr id="222" name="Google Shape;222;p25"/>
          <p:cNvGrpSpPr/>
          <p:nvPr/>
        </p:nvGrpSpPr>
        <p:grpSpPr>
          <a:xfrm>
            <a:off x="245664" y="1829889"/>
            <a:ext cx="4697461" cy="2986572"/>
            <a:chOff x="3778727" y="4460423"/>
            <a:chExt cx="720160" cy="457867"/>
          </a:xfrm>
        </p:grpSpPr>
        <p:sp>
          <p:nvSpPr>
            <p:cNvPr id="223" name="Google Shape;223;p25"/>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3000">
                  <a:solidFill>
                    <a:schemeClr val="lt1"/>
                  </a:solidFill>
                  <a:latin typeface="Montserrat"/>
                  <a:ea typeface="Montserrat"/>
                  <a:cs typeface="Montserrat"/>
                  <a:sym typeface="Montserrat"/>
                </a:rPr>
                <a:t>AWARE</a:t>
              </a:r>
              <a:endParaRPr b="1" i="0" sz="3000" u="none" cap="none" strike="noStrike">
                <a:solidFill>
                  <a:schemeClr val="lt1"/>
                </a:solidFill>
                <a:latin typeface="Montserrat"/>
                <a:ea typeface="Montserrat"/>
                <a:cs typeface="Montserrat"/>
                <a:sym typeface="Montserrat"/>
              </a:endParaRPr>
            </a:p>
          </p:txBody>
        </p:sp>
        <p:sp>
          <p:nvSpPr>
            <p:cNvPr id="224" name="Google Shape;224;p25"/>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3000">
                  <a:solidFill>
                    <a:schemeClr val="lt1"/>
                  </a:solidFill>
                  <a:latin typeface="Montserrat"/>
                  <a:ea typeface="Montserrat"/>
                  <a:cs typeface="Montserrat"/>
                  <a:sym typeface="Montserrat"/>
                </a:rPr>
                <a:t>SUPPORTING</a:t>
              </a:r>
              <a:endParaRPr b="1" i="0" sz="3000" u="none" cap="none" strike="noStrike">
                <a:solidFill>
                  <a:schemeClr val="lt1"/>
                </a:solidFill>
                <a:latin typeface="Montserrat"/>
                <a:ea typeface="Montserrat"/>
                <a:cs typeface="Montserrat"/>
                <a:sym typeface="Montserrat"/>
              </a:endParaRPr>
            </a:p>
          </p:txBody>
        </p:sp>
        <p:sp>
          <p:nvSpPr>
            <p:cNvPr id="225" name="Google Shape;225;p25"/>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3000">
                  <a:solidFill>
                    <a:schemeClr val="lt1"/>
                  </a:solidFill>
                  <a:latin typeface="Montserrat"/>
                  <a:ea typeface="Montserrat"/>
                  <a:cs typeface="Montserrat"/>
                  <a:sym typeface="Montserrat"/>
                </a:rPr>
                <a:t>EXPLORING</a:t>
              </a:r>
              <a:endParaRPr b="1" i="0" sz="3000" u="none" cap="none" strike="noStrike">
                <a:solidFill>
                  <a:schemeClr val="lt1"/>
                </a:solidFill>
                <a:latin typeface="Montserrat"/>
                <a:ea typeface="Montserrat"/>
                <a:cs typeface="Montserrat"/>
                <a:sym typeface="Montserrat"/>
              </a:endParaRPr>
            </a:p>
          </p:txBody>
        </p:sp>
        <p:sp>
          <p:nvSpPr>
            <p:cNvPr id="226" name="Google Shape;226;p25"/>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3000">
                  <a:solidFill>
                    <a:schemeClr val="lt1"/>
                  </a:solidFill>
                  <a:latin typeface="Montserrat"/>
                  <a:ea typeface="Montserrat"/>
                  <a:cs typeface="Montserrat"/>
                  <a:sym typeface="Montserrat"/>
                </a:rPr>
                <a:t>ORGANIZING</a:t>
              </a:r>
              <a:endParaRPr b="1" i="0" sz="3000" u="none" cap="none" strike="noStrike">
                <a:solidFill>
                  <a:schemeClr val="lt1"/>
                </a:solidFill>
                <a:latin typeface="Montserrat"/>
                <a:ea typeface="Montserrat"/>
                <a:cs typeface="Montserrat"/>
                <a:sym typeface="Montserrat"/>
              </a:endParaRPr>
            </a:p>
          </p:txBody>
        </p:sp>
        <p:sp>
          <p:nvSpPr>
            <p:cNvPr id="227" name="Google Shape;227;p25"/>
            <p:cNvSpPr/>
            <p:nvPr/>
          </p:nvSpPr>
          <p:spPr>
            <a:xfrm>
              <a:off x="3778727" y="4460423"/>
              <a:ext cx="719100" cy="792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lt1"/>
                </a:solidFill>
                <a:latin typeface="Montserrat"/>
                <a:ea typeface="Montserrat"/>
                <a:cs typeface="Montserrat"/>
                <a:sym typeface="Montserra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3" name="Google Shape;233;p26"/>
          <p:cNvSpPr txBox="1"/>
          <p:nvPr>
            <p:ph type="title"/>
          </p:nvPr>
        </p:nvSpPr>
        <p:spPr>
          <a:xfrm>
            <a:off x="245700" y="637250"/>
            <a:ext cx="81741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Policies = Boundaries + Resources, Not Requirements</a:t>
            </a:r>
            <a:endParaRPr/>
          </a:p>
        </p:txBody>
      </p:sp>
      <p:sp>
        <p:nvSpPr>
          <p:cNvPr id="234" name="Google Shape;234;p26"/>
          <p:cNvSpPr txBox="1"/>
          <p:nvPr>
            <p:ph idx="1" type="body"/>
          </p:nvPr>
        </p:nvSpPr>
        <p:spPr>
          <a:xfrm>
            <a:off x="245700" y="1374980"/>
            <a:ext cx="6120000" cy="263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Montserrat"/>
                <a:ea typeface="Montserrat"/>
                <a:cs typeface="Montserrat"/>
                <a:sym typeface="Montserrat"/>
              </a:rPr>
              <a:t>Example customized from Beyond Budgeting by Bjarte Bogsnes</a:t>
            </a:r>
            <a:endParaRPr b="1">
              <a:latin typeface="Montserrat"/>
              <a:ea typeface="Montserrat"/>
              <a:cs typeface="Montserrat"/>
              <a:sym typeface="Montserrat"/>
            </a:endParaRPr>
          </a:p>
          <a:p>
            <a:pPr indent="0" lvl="0" marL="0" rtl="0" algn="l">
              <a:spcBef>
                <a:spcPts val="800"/>
              </a:spcBef>
              <a:spcAft>
                <a:spcPts val="0"/>
              </a:spcAft>
              <a:buNone/>
            </a:pPr>
            <a:r>
              <a:rPr lang="en"/>
              <a:t>What if people didn’t need approval to make or spend money? What if they’re just trusted to follow these guidelines?</a:t>
            </a:r>
            <a:endParaRPr/>
          </a:p>
          <a:p>
            <a:pPr indent="-355600" lvl="0" marL="457200" rtl="0" algn="l">
              <a:spcBef>
                <a:spcPts val="800"/>
              </a:spcBef>
              <a:spcAft>
                <a:spcPts val="0"/>
              </a:spcAft>
              <a:buSzPts val="2000"/>
              <a:buChar char="➔"/>
            </a:pPr>
            <a:r>
              <a:rPr lang="en"/>
              <a:t>Be equitable</a:t>
            </a:r>
            <a:endParaRPr/>
          </a:p>
          <a:p>
            <a:pPr indent="-355600" lvl="0" marL="457200" rtl="0" algn="l">
              <a:spcBef>
                <a:spcPts val="0"/>
              </a:spcBef>
              <a:spcAft>
                <a:spcPts val="0"/>
              </a:spcAft>
              <a:buSzPts val="2000"/>
              <a:buChar char="➔"/>
            </a:pPr>
            <a:r>
              <a:rPr lang="en"/>
              <a:t>Be legal</a:t>
            </a:r>
            <a:endParaRPr/>
          </a:p>
          <a:p>
            <a:pPr indent="-355600" lvl="0" marL="457200" rtl="0" algn="l">
              <a:spcBef>
                <a:spcPts val="0"/>
              </a:spcBef>
              <a:spcAft>
                <a:spcPts val="0"/>
              </a:spcAft>
              <a:buSzPts val="2000"/>
              <a:buChar char="➔"/>
            </a:pPr>
            <a:r>
              <a:rPr lang="en"/>
              <a:t>Be resourceful</a:t>
            </a:r>
            <a:endParaRPr/>
          </a:p>
          <a:p>
            <a:pPr indent="-355600" lvl="0" marL="457200" rtl="0" algn="l">
              <a:spcBef>
                <a:spcPts val="0"/>
              </a:spcBef>
              <a:spcAft>
                <a:spcPts val="0"/>
              </a:spcAft>
              <a:buSzPts val="2000"/>
              <a:buChar char="➔"/>
            </a:pPr>
            <a:r>
              <a:rPr lang="en"/>
              <a:t>Take care of yourself</a:t>
            </a:r>
            <a:endParaRPr/>
          </a:p>
          <a:p>
            <a:pPr indent="-355600" lvl="0" marL="457200" rtl="0" algn="l">
              <a:spcBef>
                <a:spcPts val="0"/>
              </a:spcBef>
              <a:spcAft>
                <a:spcPts val="0"/>
              </a:spcAft>
              <a:buSzPts val="2000"/>
              <a:buChar char="➔"/>
            </a:pPr>
            <a:r>
              <a:rPr lang="en"/>
              <a:t>Take care of the collective</a:t>
            </a:r>
            <a:endParaRPr/>
          </a:p>
          <a:p>
            <a:pPr indent="0" lvl="0" marL="0" rtl="0" algn="l">
              <a:spcBef>
                <a:spcPts val="800"/>
              </a:spcBef>
              <a:spcAft>
                <a:spcPts val="800"/>
              </a:spcAft>
              <a:buNone/>
            </a:pPr>
            <a:r>
              <a:t/>
            </a:r>
            <a:endParaRPr/>
          </a:p>
        </p:txBody>
      </p:sp>
      <p:pic>
        <p:nvPicPr>
          <p:cNvPr id="235" name="Google Shape;235;p26"/>
          <p:cNvPicPr preferRelativeResize="0"/>
          <p:nvPr/>
        </p:nvPicPr>
        <p:blipFill>
          <a:blip r:embed="rId3">
            <a:alphaModFix/>
          </a:blip>
          <a:stretch>
            <a:fillRect/>
          </a:stretch>
        </p:blipFill>
        <p:spPr>
          <a:xfrm>
            <a:off x="7165375" y="1939925"/>
            <a:ext cx="1863900" cy="28099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idx="1" type="body"/>
          </p:nvPr>
        </p:nvSpPr>
        <p:spPr>
          <a:xfrm>
            <a:off x="245700" y="884725"/>
            <a:ext cx="2872200" cy="263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Montserrat"/>
                <a:ea typeface="Montserrat"/>
                <a:cs typeface="Montserrat"/>
                <a:sym typeface="Montserrat"/>
              </a:rPr>
              <a:t>People will go where their intuition takes them. Sense what’s happening, cultivate and balance where needed, let things grow.</a:t>
            </a:r>
            <a:endParaRPr b="1">
              <a:latin typeface="Montserrat"/>
              <a:ea typeface="Montserrat"/>
              <a:cs typeface="Montserrat"/>
              <a:sym typeface="Montserrat"/>
            </a:endParaRPr>
          </a:p>
          <a:p>
            <a:pPr indent="0" lvl="0" marL="0" rtl="0" algn="l">
              <a:spcBef>
                <a:spcPts val="800"/>
              </a:spcBef>
              <a:spcAft>
                <a:spcPts val="800"/>
              </a:spcAft>
              <a:buNone/>
            </a:pPr>
            <a:r>
              <a:rPr lang="en" sz="1800"/>
              <a:t>Inspications: </a:t>
            </a:r>
            <a:r>
              <a:rPr lang="en" sz="1800" u="sng">
                <a:solidFill>
                  <a:schemeClr val="hlink"/>
                </a:solidFill>
                <a:hlinkClick r:id="rId3"/>
              </a:rPr>
              <a:t>The Mycelium Model</a:t>
            </a:r>
            <a:r>
              <a:rPr lang="en" sz="1800"/>
              <a:t> by Vu Le, Fantastic Fungi (Video Clip on the Right)</a:t>
            </a:r>
            <a:endParaRPr/>
          </a:p>
        </p:txBody>
      </p:sp>
      <p:sp>
        <p:nvSpPr>
          <p:cNvPr id="241" name="Google Shape;241;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27"/>
          <p:cNvSpPr txBox="1"/>
          <p:nvPr>
            <p:ph type="title"/>
          </p:nvPr>
        </p:nvSpPr>
        <p:spPr>
          <a:xfrm>
            <a:off x="245700" y="180050"/>
            <a:ext cx="81741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Aims = Sensed, Not Set</a:t>
            </a:r>
            <a:endParaRPr/>
          </a:p>
        </p:txBody>
      </p:sp>
      <p:pic>
        <p:nvPicPr>
          <p:cNvPr descr="for full video visit http://fantasticfungi.com/" id="243" name="Google Shape;243;p27" title="mycelium excerpt, Fantastic Fungi">
            <a:hlinkClick r:id="rId4"/>
          </p:cNvPr>
          <p:cNvPicPr preferRelativeResize="0"/>
          <p:nvPr/>
        </p:nvPicPr>
        <p:blipFill>
          <a:blip r:embed="rId5">
            <a:alphaModFix/>
          </a:blip>
          <a:stretch>
            <a:fillRect/>
          </a:stretch>
        </p:blipFill>
        <p:spPr>
          <a:xfrm>
            <a:off x="3314275" y="884725"/>
            <a:ext cx="5715000" cy="428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245700" y="713450"/>
            <a:ext cx="81741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Domains = Held By Those Most Impacted</a:t>
            </a:r>
            <a:endParaRPr/>
          </a:p>
        </p:txBody>
      </p:sp>
      <p:sp>
        <p:nvSpPr>
          <p:cNvPr id="249" name="Google Shape;249;p2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0" name="Google Shape;250;p28"/>
          <p:cNvSpPr txBox="1"/>
          <p:nvPr>
            <p:ph idx="1" type="body"/>
          </p:nvPr>
        </p:nvSpPr>
        <p:spPr>
          <a:xfrm>
            <a:off x="245700" y="1451175"/>
            <a:ext cx="7554300" cy="263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Montserrat"/>
                <a:ea typeface="Montserrat"/>
                <a:cs typeface="Montserrat"/>
                <a:sym typeface="Montserrat"/>
              </a:rPr>
              <a:t>All circles are majority young people</a:t>
            </a:r>
            <a:r>
              <a:rPr lang="en"/>
              <a:t>, including those that are often considered in the realm of adults, like finances.</a:t>
            </a:r>
            <a:endParaRPr/>
          </a:p>
          <a:p>
            <a:pPr indent="0" lvl="0" marL="0" rtl="0" algn="l">
              <a:spcBef>
                <a:spcPts val="800"/>
              </a:spcBef>
              <a:spcAft>
                <a:spcPts val="0"/>
              </a:spcAft>
              <a:buNone/>
            </a:pPr>
            <a:r>
              <a:rPr b="1" lang="en">
                <a:latin typeface="Montserrat"/>
                <a:ea typeface="Montserrat"/>
                <a:cs typeface="Montserrat"/>
                <a:sym typeface="Montserrat"/>
              </a:rPr>
              <a:t>Experimenting with the advice process: </a:t>
            </a:r>
            <a:r>
              <a:rPr lang="en"/>
              <a:t>“Any person can make any decision after seeking advice from 1) everyone who will be meaningfully affected, and 2) people with expertise in the matter” -</a:t>
            </a:r>
            <a:r>
              <a:rPr lang="en" u="sng">
                <a:solidFill>
                  <a:schemeClr val="hlink"/>
                </a:solidFill>
                <a:hlinkClick r:id="rId3"/>
              </a:rPr>
              <a:t>Reinventing Organizations Wiki</a:t>
            </a:r>
            <a:endParaRPr/>
          </a:p>
          <a:p>
            <a:pPr indent="0" lvl="0" marL="0" rtl="0" algn="l">
              <a:spcBef>
                <a:spcPts val="800"/>
              </a:spcBef>
              <a:spcAft>
                <a:spcPts val="800"/>
              </a:spcAft>
              <a:buNone/>
            </a:pPr>
            <a:r>
              <a:rPr b="1" lang="en">
                <a:latin typeface="Montserrat"/>
                <a:ea typeface="Montserrat"/>
                <a:cs typeface="Montserrat"/>
                <a:sym typeface="Montserrat"/>
              </a:rPr>
              <a:t>Include the perspectives of people not in the room: </a:t>
            </a:r>
            <a:r>
              <a:rPr lang="en"/>
              <a:t>Not </a:t>
            </a:r>
            <a:r>
              <a:rPr lang="en"/>
              <a:t>everyone</a:t>
            </a:r>
            <a:r>
              <a:rPr lang="en"/>
              <a:t> can attend every meeting so actively bring them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9"/>
          <p:cNvSpPr txBox="1"/>
          <p:nvPr>
            <p:ph type="ctrTitle"/>
          </p:nvPr>
        </p:nvSpPr>
        <p:spPr>
          <a:xfrm>
            <a:off x="855300" y="2517763"/>
            <a:ext cx="7433400" cy="139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3</a:t>
            </a:r>
            <a:r>
              <a:rPr lang="en"/>
              <a:t>.</a:t>
            </a:r>
            <a:endParaRPr/>
          </a:p>
          <a:p>
            <a:pPr indent="0" lvl="0" marL="0" rtl="0" algn="l">
              <a:spcBef>
                <a:spcPts val="0"/>
              </a:spcBef>
              <a:spcAft>
                <a:spcPts val="0"/>
              </a:spcAft>
              <a:buNone/>
            </a:pPr>
            <a:r>
              <a:rPr lang="en"/>
              <a:t>Where We’ve Succeeded and Where We’re Facing Challenges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0"/>
          <p:cNvSpPr txBox="1"/>
          <p:nvPr>
            <p:ph type="title"/>
          </p:nvPr>
        </p:nvSpPr>
        <p:spPr>
          <a:xfrm>
            <a:off x="855300" y="408650"/>
            <a:ext cx="74334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Successes</a:t>
            </a:r>
            <a:endParaRPr/>
          </a:p>
        </p:txBody>
      </p:sp>
      <p:sp>
        <p:nvSpPr>
          <p:cNvPr id="261" name="Google Shape;261;p3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62" name="Google Shape;262;p30"/>
          <p:cNvSpPr txBox="1"/>
          <p:nvPr>
            <p:ph idx="1" type="body"/>
          </p:nvPr>
        </p:nvSpPr>
        <p:spPr>
          <a:xfrm>
            <a:off x="855300" y="1070175"/>
            <a:ext cx="5953200" cy="30162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Diverse and Inclusive Team</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Personal Transformation</a:t>
            </a:r>
            <a:endParaRPr b="1" sz="2000">
              <a:latin typeface="Montserrat"/>
              <a:ea typeface="Montserrat"/>
              <a:cs typeface="Montserrat"/>
              <a:sym typeface="Montserrat"/>
            </a:endParaRPr>
          </a:p>
          <a:p>
            <a:pPr indent="-355600" lvl="0" marL="457200" rtl="0" algn="l">
              <a:spcBef>
                <a:spcPts val="0"/>
              </a:spcBef>
              <a:spcAft>
                <a:spcPts val="0"/>
              </a:spcAft>
              <a:buSzPts val="2000"/>
              <a:buFont typeface="Montserrat"/>
              <a:buChar char="➔"/>
            </a:pPr>
            <a:r>
              <a:rPr b="1" lang="en" sz="2000">
                <a:latin typeface="Montserrat"/>
                <a:ea typeface="Montserrat"/>
                <a:cs typeface="Montserrat"/>
                <a:sym typeface="Montserrat"/>
              </a:rPr>
              <a:t>Flexibility and Resiliency</a:t>
            </a:r>
            <a:endParaRPr b="1" sz="2000">
              <a:latin typeface="Montserrat"/>
              <a:ea typeface="Montserrat"/>
              <a:cs typeface="Montserrat"/>
              <a:sym typeface="Montserrat"/>
            </a:endParaRPr>
          </a:p>
          <a:p>
            <a:pPr indent="0" lvl="0" marL="0" rtl="0" algn="l">
              <a:spcBef>
                <a:spcPts val="800"/>
              </a:spcBef>
              <a:spcAft>
                <a:spcPts val="800"/>
              </a:spcAft>
              <a:buNone/>
            </a:pPr>
            <a:r>
              <a:t/>
            </a:r>
            <a:endParaRPr sz="2000"/>
          </a:p>
        </p:txBody>
      </p:sp>
      <p:pic>
        <p:nvPicPr>
          <p:cNvPr id="263" name="Google Shape;263;p30"/>
          <p:cNvPicPr preferRelativeResize="0"/>
          <p:nvPr/>
        </p:nvPicPr>
        <p:blipFill>
          <a:blip r:embed="rId3">
            <a:alphaModFix/>
          </a:blip>
          <a:stretch>
            <a:fillRect/>
          </a:stretch>
        </p:blipFill>
        <p:spPr>
          <a:xfrm>
            <a:off x="855301" y="2423753"/>
            <a:ext cx="6127677" cy="27197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1"/>
          <p:cNvSpPr txBox="1"/>
          <p:nvPr>
            <p:ph type="title"/>
          </p:nvPr>
        </p:nvSpPr>
        <p:spPr>
          <a:xfrm>
            <a:off x="855300" y="3324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Challenges</a:t>
            </a:r>
            <a:endParaRPr/>
          </a:p>
        </p:txBody>
      </p:sp>
      <p:sp>
        <p:nvSpPr>
          <p:cNvPr id="269" name="Google Shape;269;p31"/>
          <p:cNvSpPr txBox="1"/>
          <p:nvPr>
            <p:ph idx="1" type="body"/>
          </p:nvPr>
        </p:nvSpPr>
        <p:spPr>
          <a:xfrm>
            <a:off x="855300" y="1222575"/>
            <a:ext cx="7980300" cy="26319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Font typeface="Montserrat"/>
              <a:buChar char="➔"/>
            </a:pPr>
            <a:r>
              <a:rPr b="1" lang="en">
                <a:latin typeface="Montserrat"/>
                <a:ea typeface="Montserrat"/>
                <a:cs typeface="Montserrat"/>
                <a:sym typeface="Montserrat"/>
              </a:rPr>
              <a:t>Pressure to Keep the Status Quo</a:t>
            </a:r>
            <a:endParaRPr b="1">
              <a:latin typeface="Montserrat"/>
              <a:ea typeface="Montserrat"/>
              <a:cs typeface="Montserrat"/>
              <a:sym typeface="Montserrat"/>
            </a:endParaRPr>
          </a:p>
          <a:p>
            <a:pPr indent="0" lvl="0" marL="914400" rtl="0" algn="l">
              <a:spcBef>
                <a:spcPts val="800"/>
              </a:spcBef>
              <a:spcAft>
                <a:spcPts val="0"/>
              </a:spcAft>
              <a:buNone/>
            </a:pPr>
            <a:r>
              <a:rPr lang="en"/>
              <a:t>How might we constantly counteract internal, interpersonal, institutional, and ideological oppression?</a:t>
            </a:r>
            <a:endParaRPr b="1">
              <a:latin typeface="Montserrat"/>
              <a:ea typeface="Montserrat"/>
              <a:cs typeface="Montserrat"/>
              <a:sym typeface="Montserrat"/>
            </a:endParaRPr>
          </a:p>
          <a:p>
            <a:pPr indent="-355600" lvl="0" marL="457200" rtl="0" algn="l">
              <a:spcBef>
                <a:spcPts val="800"/>
              </a:spcBef>
              <a:spcAft>
                <a:spcPts val="0"/>
              </a:spcAft>
              <a:buSzPts val="2000"/>
              <a:buFont typeface="Montserrat"/>
              <a:buChar char="➔"/>
            </a:pPr>
            <a:r>
              <a:rPr b="1" lang="en">
                <a:latin typeface="Montserrat"/>
                <a:ea typeface="Montserrat"/>
                <a:cs typeface="Montserrat"/>
                <a:sym typeface="Montserrat"/>
              </a:rPr>
              <a:t>Questions About Scale</a:t>
            </a:r>
            <a:endParaRPr b="1">
              <a:latin typeface="Montserrat"/>
              <a:ea typeface="Montserrat"/>
              <a:cs typeface="Montserrat"/>
              <a:sym typeface="Montserrat"/>
            </a:endParaRPr>
          </a:p>
          <a:p>
            <a:pPr indent="0" lvl="0" marL="914400" rtl="0" algn="l">
              <a:spcBef>
                <a:spcPts val="800"/>
              </a:spcBef>
              <a:spcAft>
                <a:spcPts val="0"/>
              </a:spcAft>
              <a:buClr>
                <a:schemeClr val="dk1"/>
              </a:buClr>
              <a:buSzPts val="1100"/>
              <a:buFont typeface="Arial"/>
              <a:buNone/>
            </a:pPr>
            <a:r>
              <a:rPr lang="en"/>
              <a:t>How might we go from 20 organizers to 10,000 while holding boundaries and ensuring every voice is heard?</a:t>
            </a:r>
            <a:endParaRPr b="1">
              <a:latin typeface="Montserrat"/>
              <a:ea typeface="Montserrat"/>
              <a:cs typeface="Montserrat"/>
              <a:sym typeface="Montserrat"/>
            </a:endParaRPr>
          </a:p>
          <a:p>
            <a:pPr indent="-355600" lvl="0" marL="457200" rtl="0" algn="l">
              <a:spcBef>
                <a:spcPts val="800"/>
              </a:spcBef>
              <a:spcAft>
                <a:spcPts val="0"/>
              </a:spcAft>
              <a:buSzPts val="2000"/>
              <a:buFont typeface="Montserrat"/>
              <a:buChar char="➔"/>
            </a:pPr>
            <a:r>
              <a:rPr b="1" lang="en">
                <a:latin typeface="Montserrat"/>
                <a:ea typeface="Montserrat"/>
                <a:cs typeface="Montserrat"/>
                <a:sym typeface="Montserrat"/>
              </a:rPr>
              <a:t>Constraints of Time and Money</a:t>
            </a:r>
            <a:endParaRPr b="1">
              <a:latin typeface="Montserrat"/>
              <a:ea typeface="Montserrat"/>
              <a:cs typeface="Montserrat"/>
              <a:sym typeface="Montserrat"/>
            </a:endParaRPr>
          </a:p>
          <a:p>
            <a:pPr indent="0" lvl="0" marL="914400" rtl="0" algn="l">
              <a:spcBef>
                <a:spcPts val="800"/>
              </a:spcBef>
              <a:spcAft>
                <a:spcPts val="800"/>
              </a:spcAft>
              <a:buNone/>
            </a:pPr>
            <a:r>
              <a:rPr lang="en"/>
              <a:t>How might we practice shared power with uneven access to time and money? </a:t>
            </a:r>
            <a:endParaRPr b="1">
              <a:latin typeface="Montserrat"/>
              <a:ea typeface="Montserrat"/>
              <a:cs typeface="Montserrat"/>
              <a:sym typeface="Montserrat"/>
            </a:endParaRPr>
          </a:p>
        </p:txBody>
      </p:sp>
      <p:sp>
        <p:nvSpPr>
          <p:cNvPr id="270" name="Google Shape;270;p3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276" name="Google Shape;276;p32"/>
          <p:cNvSpPr/>
          <p:nvPr/>
        </p:nvSpPr>
        <p:spPr>
          <a:xfrm>
            <a:off x="4654917" y="1597000"/>
            <a:ext cx="3618600" cy="1363200"/>
          </a:xfrm>
          <a:prstGeom prst="rect">
            <a:avLst/>
          </a:prstGeom>
          <a:solidFill>
            <a:schemeClr val="lt1"/>
          </a:solidFill>
          <a:ln>
            <a:noFill/>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sz="2000">
                <a:solidFill>
                  <a:schemeClr val="dk1"/>
                </a:solidFill>
                <a:latin typeface="Montserrat"/>
                <a:ea typeface="Montserrat"/>
                <a:cs typeface="Montserrat"/>
                <a:sym typeface="Montserrat"/>
              </a:rPr>
              <a:t>Mass Movement Training</a:t>
            </a:r>
            <a:endParaRPr b="1" sz="2000">
              <a:solidFill>
                <a:schemeClr val="dk1"/>
              </a:solidFill>
              <a:latin typeface="Montserrat"/>
              <a:ea typeface="Montserrat"/>
              <a:cs typeface="Montserrat"/>
              <a:sym typeface="Montserrat"/>
            </a:endParaRPr>
          </a:p>
          <a:p>
            <a:pPr indent="0" lvl="0" marL="0" rtl="0" algn="r">
              <a:spcBef>
                <a:spcPts val="600"/>
              </a:spcBef>
              <a:spcAft>
                <a:spcPts val="600"/>
              </a:spcAft>
              <a:buNone/>
            </a:pPr>
            <a:r>
              <a:t/>
            </a:r>
            <a:endParaRPr sz="2000">
              <a:solidFill>
                <a:schemeClr val="dk1"/>
              </a:solidFill>
              <a:latin typeface="Montserrat"/>
              <a:ea typeface="Montserrat"/>
              <a:cs typeface="Montserrat"/>
              <a:sym typeface="Montserrat"/>
            </a:endParaRPr>
          </a:p>
        </p:txBody>
      </p:sp>
      <p:sp>
        <p:nvSpPr>
          <p:cNvPr id="277" name="Google Shape;277;p32"/>
          <p:cNvSpPr/>
          <p:nvPr/>
        </p:nvSpPr>
        <p:spPr>
          <a:xfrm>
            <a:off x="886775" y="1597000"/>
            <a:ext cx="3618600" cy="1363200"/>
          </a:xfrm>
          <a:prstGeom prst="rect">
            <a:avLst/>
          </a:prstGeom>
          <a:solidFill>
            <a:schemeClr val="lt1"/>
          </a:solidFill>
          <a:ln>
            <a:noFill/>
          </a:ln>
        </p:spPr>
        <p:txBody>
          <a:bodyPr anchorCtr="0" anchor="t" bIns="91425" lIns="91425" spcFirstLastPara="1" rIns="1371600"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Youth Voting Rights</a:t>
            </a:r>
            <a:endParaRPr b="1" sz="2000">
              <a:solidFill>
                <a:schemeClr val="dk1"/>
              </a:solidFill>
              <a:latin typeface="Montserrat"/>
              <a:ea typeface="Montserrat"/>
              <a:cs typeface="Montserrat"/>
              <a:sym typeface="Montserrat"/>
            </a:endParaRPr>
          </a:p>
          <a:p>
            <a:pPr indent="0" lvl="0" marL="0" rtl="0" algn="l">
              <a:spcBef>
                <a:spcPts val="600"/>
              </a:spcBef>
              <a:spcAft>
                <a:spcPts val="600"/>
              </a:spcAft>
              <a:buNone/>
            </a:pPr>
            <a:r>
              <a:t/>
            </a:r>
            <a:endParaRPr sz="2000">
              <a:solidFill>
                <a:schemeClr val="dk1"/>
              </a:solidFill>
              <a:latin typeface="Montserrat"/>
              <a:ea typeface="Montserrat"/>
              <a:cs typeface="Montserrat"/>
              <a:sym typeface="Montserrat"/>
            </a:endParaRPr>
          </a:p>
        </p:txBody>
      </p:sp>
      <p:sp>
        <p:nvSpPr>
          <p:cNvPr id="278" name="Google Shape;278;p32"/>
          <p:cNvSpPr/>
          <p:nvPr/>
        </p:nvSpPr>
        <p:spPr>
          <a:xfrm>
            <a:off x="886775" y="3109749"/>
            <a:ext cx="3618600" cy="1363200"/>
          </a:xfrm>
          <a:prstGeom prst="rect">
            <a:avLst/>
          </a:prstGeom>
          <a:solidFill>
            <a:schemeClr val="lt1"/>
          </a:solidFill>
          <a:ln>
            <a:noFill/>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sz="2000">
              <a:solidFill>
                <a:schemeClr val="dk1"/>
              </a:solidFill>
              <a:latin typeface="Montserrat"/>
              <a:ea typeface="Montserrat"/>
              <a:cs typeface="Montserrat"/>
              <a:sym typeface="Montserrat"/>
            </a:endParaRPr>
          </a:p>
          <a:p>
            <a:pPr indent="0" lvl="0" marL="0" rtl="0" algn="l">
              <a:spcBef>
                <a:spcPts val="600"/>
              </a:spcBef>
              <a:spcAft>
                <a:spcPts val="0"/>
              </a:spcAft>
              <a:buClr>
                <a:schemeClr val="dk1"/>
              </a:buClr>
              <a:buSzPts val="1100"/>
              <a:buFont typeface="Arial"/>
              <a:buNone/>
            </a:pPr>
            <a:r>
              <a:t/>
            </a:r>
            <a:endParaRPr sz="2000">
              <a:solidFill>
                <a:schemeClr val="dk1"/>
              </a:solidFill>
              <a:latin typeface="Montserrat"/>
              <a:ea typeface="Montserrat"/>
              <a:cs typeface="Montserrat"/>
              <a:sym typeface="Montserrat"/>
            </a:endParaRPr>
          </a:p>
          <a:p>
            <a:pPr indent="0" lvl="0" marL="0" rtl="0" algn="l">
              <a:spcBef>
                <a:spcPts val="600"/>
              </a:spcBef>
              <a:spcAft>
                <a:spcPts val="600"/>
              </a:spcAft>
              <a:buClr>
                <a:schemeClr val="dk1"/>
              </a:buClr>
              <a:buSzPts val="1100"/>
              <a:buFont typeface="Arial"/>
              <a:buNone/>
            </a:pPr>
            <a:r>
              <a:rPr b="1" lang="en" sz="2000">
                <a:solidFill>
                  <a:schemeClr val="dk1"/>
                </a:solidFill>
                <a:latin typeface="Montserrat"/>
                <a:ea typeface="Montserrat"/>
                <a:cs typeface="Montserrat"/>
                <a:sym typeface="Montserrat"/>
              </a:rPr>
              <a:t>Youth Power Hub</a:t>
            </a:r>
            <a:endParaRPr sz="2000">
              <a:solidFill>
                <a:schemeClr val="dk1"/>
              </a:solidFill>
              <a:latin typeface="Montserrat"/>
              <a:ea typeface="Montserrat"/>
              <a:cs typeface="Montserrat"/>
              <a:sym typeface="Montserrat"/>
            </a:endParaRPr>
          </a:p>
        </p:txBody>
      </p:sp>
      <p:pic>
        <p:nvPicPr>
          <p:cNvPr id="279" name="Google Shape;279;p32"/>
          <p:cNvPicPr preferRelativeResize="0"/>
          <p:nvPr/>
        </p:nvPicPr>
        <p:blipFill>
          <a:blip r:embed="rId3">
            <a:alphaModFix/>
          </a:blip>
          <a:stretch>
            <a:fillRect/>
          </a:stretch>
        </p:blipFill>
        <p:spPr>
          <a:xfrm>
            <a:off x="3441450" y="2027100"/>
            <a:ext cx="1063926" cy="883375"/>
          </a:xfrm>
          <a:prstGeom prst="rect">
            <a:avLst/>
          </a:prstGeom>
          <a:noFill/>
          <a:ln>
            <a:noFill/>
          </a:ln>
        </p:spPr>
      </p:pic>
      <p:pic>
        <p:nvPicPr>
          <p:cNvPr id="280" name="Google Shape;280;p32"/>
          <p:cNvPicPr preferRelativeResize="0"/>
          <p:nvPr/>
        </p:nvPicPr>
        <p:blipFill>
          <a:blip r:embed="rId4">
            <a:alphaModFix/>
          </a:blip>
          <a:stretch>
            <a:fillRect/>
          </a:stretch>
        </p:blipFill>
        <p:spPr>
          <a:xfrm>
            <a:off x="3494200" y="3109750"/>
            <a:ext cx="1063925" cy="1063925"/>
          </a:xfrm>
          <a:prstGeom prst="rect">
            <a:avLst/>
          </a:prstGeom>
          <a:noFill/>
          <a:ln>
            <a:noFill/>
          </a:ln>
        </p:spPr>
      </p:pic>
      <p:pic>
        <p:nvPicPr>
          <p:cNvPr id="281" name="Google Shape;281;p32"/>
          <p:cNvPicPr preferRelativeResize="0"/>
          <p:nvPr/>
        </p:nvPicPr>
        <p:blipFill>
          <a:blip r:embed="rId5">
            <a:alphaModFix/>
          </a:blip>
          <a:stretch>
            <a:fillRect/>
          </a:stretch>
        </p:blipFill>
        <p:spPr>
          <a:xfrm>
            <a:off x="4654925" y="3109750"/>
            <a:ext cx="996725" cy="996725"/>
          </a:xfrm>
          <a:prstGeom prst="rect">
            <a:avLst/>
          </a:prstGeom>
          <a:noFill/>
          <a:ln>
            <a:noFill/>
          </a:ln>
        </p:spPr>
      </p:pic>
      <p:pic>
        <p:nvPicPr>
          <p:cNvPr id="282" name="Google Shape;282;p32"/>
          <p:cNvPicPr preferRelativeResize="0"/>
          <p:nvPr/>
        </p:nvPicPr>
        <p:blipFill rotWithShape="1">
          <a:blip r:embed="rId6">
            <a:alphaModFix/>
          </a:blip>
          <a:srcRect b="33742" l="43932" r="30896" t="27139"/>
          <a:stretch/>
        </p:blipFill>
        <p:spPr>
          <a:xfrm>
            <a:off x="4650050" y="2041175"/>
            <a:ext cx="1280599" cy="883375"/>
          </a:xfrm>
          <a:prstGeom prst="rect">
            <a:avLst/>
          </a:prstGeom>
          <a:noFill/>
          <a:ln>
            <a:noFill/>
          </a:ln>
        </p:spPr>
      </p:pic>
      <p:sp>
        <p:nvSpPr>
          <p:cNvPr id="283" name="Google Shape;283;p32"/>
          <p:cNvSpPr/>
          <p:nvPr/>
        </p:nvSpPr>
        <p:spPr>
          <a:xfrm>
            <a:off x="4654917" y="3109749"/>
            <a:ext cx="3618600" cy="1363200"/>
          </a:xfrm>
          <a:prstGeom prst="rect">
            <a:avLst/>
          </a:prstGeom>
          <a:solidFill>
            <a:schemeClr val="lt1"/>
          </a:solidFill>
          <a:ln>
            <a:noFill/>
          </a:ln>
        </p:spPr>
        <p:txBody>
          <a:bodyPr anchorCtr="0" anchor="b" bIns="91425" lIns="1371600" spcFirstLastPara="1" rIns="91425" wrap="square" tIns="91425">
            <a:noAutofit/>
          </a:bodyPr>
          <a:lstStyle/>
          <a:p>
            <a:pPr indent="0" lvl="0" marL="0" rtl="0" algn="r">
              <a:spcBef>
                <a:spcPts val="0"/>
              </a:spcBef>
              <a:spcAft>
                <a:spcPts val="600"/>
              </a:spcAft>
              <a:buNone/>
            </a:pPr>
            <a:r>
              <a:rPr b="1" lang="en" sz="2000">
                <a:solidFill>
                  <a:schemeClr val="dk1"/>
                </a:solidFill>
                <a:latin typeface="Montserrat"/>
                <a:ea typeface="Montserrat"/>
                <a:cs typeface="Montserrat"/>
                <a:sym typeface="Montserrat"/>
              </a:rPr>
              <a:t>Youth Power Consulting</a:t>
            </a:r>
            <a:endParaRPr sz="2000">
              <a:solidFill>
                <a:schemeClr val="dk1"/>
              </a:solidFill>
              <a:latin typeface="Montserrat"/>
              <a:ea typeface="Montserrat"/>
              <a:cs typeface="Montserrat"/>
              <a:sym typeface="Montserrat"/>
            </a:endParaRPr>
          </a:p>
        </p:txBody>
      </p:sp>
      <p:pic>
        <p:nvPicPr>
          <p:cNvPr id="284" name="Google Shape;284;p32"/>
          <p:cNvPicPr preferRelativeResize="0"/>
          <p:nvPr/>
        </p:nvPicPr>
        <p:blipFill>
          <a:blip r:embed="rId5">
            <a:alphaModFix/>
          </a:blip>
          <a:stretch>
            <a:fillRect/>
          </a:stretch>
        </p:blipFill>
        <p:spPr>
          <a:xfrm>
            <a:off x="4654925" y="3109750"/>
            <a:ext cx="996725" cy="996725"/>
          </a:xfrm>
          <a:prstGeom prst="rect">
            <a:avLst/>
          </a:prstGeom>
          <a:noFill/>
          <a:ln>
            <a:noFill/>
          </a:ln>
        </p:spPr>
      </p:pic>
      <p:sp>
        <p:nvSpPr>
          <p:cNvPr id="285" name="Google Shape;285;p32"/>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accent1"/>
                </a:solidFill>
              </a:rPr>
              <a:t>Our Big Projects</a:t>
            </a:r>
            <a:endParaRPr>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91" name="Google Shape;291;p33"/>
          <p:cNvSpPr txBox="1"/>
          <p:nvPr>
            <p:ph idx="4294967295" type="body"/>
          </p:nvPr>
        </p:nvSpPr>
        <p:spPr>
          <a:xfrm>
            <a:off x="248450" y="77150"/>
            <a:ext cx="5853900" cy="481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a:latin typeface="Montserrat"/>
              <a:ea typeface="Montserrat"/>
              <a:cs typeface="Montserrat"/>
              <a:sym typeface="Montserrat"/>
            </a:endParaRPr>
          </a:p>
          <a:p>
            <a:pPr indent="0" lvl="0" marL="0" rtl="0" algn="l">
              <a:spcBef>
                <a:spcPts val="800"/>
              </a:spcBef>
              <a:spcAft>
                <a:spcPts val="0"/>
              </a:spcAft>
              <a:buNone/>
            </a:pPr>
            <a:r>
              <a:rPr b="1" lang="en">
                <a:latin typeface="Montserrat"/>
                <a:ea typeface="Montserrat"/>
                <a:cs typeface="Montserrat"/>
                <a:sym typeface="Montserrat"/>
              </a:rPr>
              <a:t>“</a:t>
            </a:r>
            <a:r>
              <a:rPr b="1" lang="en">
                <a:latin typeface="Montserrat"/>
                <a:ea typeface="Montserrat"/>
                <a:cs typeface="Montserrat"/>
                <a:sym typeface="Montserrat"/>
              </a:rPr>
              <a:t>Sociocracy has definitely changed my life and I strongly believe that it is the way of the future. When cultivating youth leaders that are going to change the world, teaching them about sociocracy is the best way to go.</a:t>
            </a:r>
            <a:r>
              <a:rPr b="1" lang="en" sz="2000">
                <a:latin typeface="Montserrat"/>
                <a:ea typeface="Montserrat"/>
                <a:cs typeface="Montserrat"/>
                <a:sym typeface="Montserrat"/>
              </a:rPr>
              <a:t>”</a:t>
            </a:r>
            <a:endParaRPr b="1" sz="2000">
              <a:latin typeface="Montserrat"/>
              <a:ea typeface="Montserrat"/>
              <a:cs typeface="Montserrat"/>
              <a:sym typeface="Montserrat"/>
            </a:endParaRPr>
          </a:p>
          <a:p>
            <a:pPr indent="0" lvl="0" marL="0" rtl="0" algn="l">
              <a:spcBef>
                <a:spcPts val="800"/>
              </a:spcBef>
              <a:spcAft>
                <a:spcPts val="800"/>
              </a:spcAft>
              <a:buNone/>
            </a:pPr>
            <a:r>
              <a:rPr b="1" lang="en" sz="2000">
                <a:latin typeface="Montserrat"/>
                <a:ea typeface="Montserrat"/>
                <a:cs typeface="Montserrat"/>
                <a:sym typeface="Montserrat"/>
              </a:rPr>
              <a:t>— Carline Boston, 17 years old, co-founder and co-general circle coordinator</a:t>
            </a:r>
            <a:endParaRPr b="1">
              <a:latin typeface="Montserrat"/>
              <a:ea typeface="Montserrat"/>
              <a:cs typeface="Montserrat"/>
              <a:sym typeface="Montserrat"/>
            </a:endParaRPr>
          </a:p>
        </p:txBody>
      </p:sp>
      <p:pic>
        <p:nvPicPr>
          <p:cNvPr id="292" name="Google Shape;292;p33"/>
          <p:cNvPicPr preferRelativeResize="0"/>
          <p:nvPr/>
        </p:nvPicPr>
        <p:blipFill>
          <a:blip r:embed="rId3">
            <a:alphaModFix/>
          </a:blip>
          <a:stretch>
            <a:fillRect/>
          </a:stretch>
        </p:blipFill>
        <p:spPr>
          <a:xfrm>
            <a:off x="6270302" y="0"/>
            <a:ext cx="2873697"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6"/>
          <p:cNvSpPr txBox="1"/>
          <p:nvPr>
            <p:ph idx="4294967295" type="subTitle"/>
          </p:nvPr>
        </p:nvSpPr>
        <p:spPr>
          <a:xfrm>
            <a:off x="855300" y="1414825"/>
            <a:ext cx="4387800" cy="146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000">
                <a:highlight>
                  <a:schemeClr val="accent1"/>
                </a:highlight>
              </a:rPr>
              <a:t>I am Deborah Chang (she/her)</a:t>
            </a:r>
            <a:endParaRPr/>
          </a:p>
          <a:p>
            <a:pPr indent="0" lvl="0" marL="0" rtl="0" algn="l">
              <a:spcBef>
                <a:spcPts val="800"/>
              </a:spcBef>
              <a:spcAft>
                <a:spcPts val="0"/>
              </a:spcAft>
              <a:buClr>
                <a:schemeClr val="dk1"/>
              </a:buClr>
              <a:buSzPts val="1100"/>
              <a:buFont typeface="Arial"/>
              <a:buNone/>
            </a:pPr>
            <a:r>
              <a:rPr lang="en"/>
              <a:t>Educator</a:t>
            </a:r>
            <a:endParaRPr/>
          </a:p>
          <a:p>
            <a:pPr indent="0" lvl="0" marL="0" rtl="0" algn="l">
              <a:spcBef>
                <a:spcPts val="800"/>
              </a:spcBef>
              <a:spcAft>
                <a:spcPts val="0"/>
              </a:spcAft>
              <a:buClr>
                <a:schemeClr val="dk1"/>
              </a:buClr>
              <a:buSzPts val="1100"/>
              <a:buFont typeface="Arial"/>
              <a:buNone/>
            </a:pPr>
            <a:r>
              <a:rPr lang="en"/>
              <a:t>Community Organizer</a:t>
            </a:r>
            <a:endParaRPr/>
          </a:p>
          <a:p>
            <a:pPr indent="0" lvl="0" marL="0" rtl="0" algn="l">
              <a:spcBef>
                <a:spcPts val="800"/>
              </a:spcBef>
              <a:spcAft>
                <a:spcPts val="0"/>
              </a:spcAft>
              <a:buClr>
                <a:schemeClr val="dk1"/>
              </a:buClr>
              <a:buSzPts val="1100"/>
              <a:buFont typeface="Arial"/>
              <a:buNone/>
            </a:pPr>
            <a:r>
              <a:rPr lang="en"/>
              <a:t>New Yorker</a:t>
            </a:r>
            <a:endParaRPr/>
          </a:p>
          <a:p>
            <a:pPr indent="0" lvl="0" marL="0" rtl="0" algn="l">
              <a:spcBef>
                <a:spcPts val="800"/>
              </a:spcBef>
              <a:spcAft>
                <a:spcPts val="0"/>
              </a:spcAft>
              <a:buClr>
                <a:schemeClr val="dk1"/>
              </a:buClr>
              <a:buSzPts val="1100"/>
              <a:buFont typeface="Arial"/>
              <a:buNone/>
            </a:pPr>
            <a:r>
              <a:rPr lang="en"/>
              <a:t>Member of </a:t>
            </a:r>
            <a:endParaRPr/>
          </a:p>
          <a:p>
            <a:pPr indent="0" lvl="0" marL="0" rtl="0" algn="l">
              <a:spcBef>
                <a:spcPts val="800"/>
              </a:spcBef>
              <a:spcAft>
                <a:spcPts val="0"/>
              </a:spcAft>
              <a:buClr>
                <a:schemeClr val="dk1"/>
              </a:buClr>
              <a:buSzPts val="1100"/>
              <a:buFont typeface="Arial"/>
              <a:buNone/>
            </a:pPr>
            <a:r>
              <a:rPr lang="en"/>
              <a:t>Youth Power Coalition</a:t>
            </a:r>
            <a:endParaRPr/>
          </a:p>
          <a:p>
            <a:pPr indent="0" lvl="0" marL="0" rtl="0" algn="l">
              <a:spcBef>
                <a:spcPts val="800"/>
              </a:spcBef>
              <a:spcAft>
                <a:spcPts val="0"/>
              </a:spcAft>
              <a:buClr>
                <a:schemeClr val="dk1"/>
              </a:buClr>
              <a:buSzPts val="1100"/>
              <a:buFont typeface="Arial"/>
              <a:buNone/>
            </a:pPr>
            <a:r>
              <a:rPr lang="en"/>
              <a:t>Sociocracy for All</a:t>
            </a:r>
            <a:endParaRPr/>
          </a:p>
          <a:p>
            <a:pPr indent="0" lvl="0" marL="0" rtl="0" algn="l">
              <a:spcBef>
                <a:spcPts val="800"/>
              </a:spcBef>
              <a:spcAft>
                <a:spcPts val="800"/>
              </a:spcAft>
              <a:buClr>
                <a:schemeClr val="dk1"/>
              </a:buClr>
              <a:buSzPts val="1100"/>
              <a:buFont typeface="Arial"/>
              <a:buNone/>
            </a:pPr>
            <a:r>
              <a:rPr lang="en"/>
              <a:t>Mutual Aid NYC</a:t>
            </a:r>
            <a:endParaRPr/>
          </a:p>
        </p:txBody>
      </p:sp>
      <p:pic>
        <p:nvPicPr>
          <p:cNvPr id="142" name="Google Shape;142;p16"/>
          <p:cNvPicPr preferRelativeResize="0"/>
          <p:nvPr/>
        </p:nvPicPr>
        <p:blipFill rotWithShape="1">
          <a:blip r:embed="rId3">
            <a:alphaModFix/>
          </a:blip>
          <a:srcRect b="6294" l="0" r="0" t="6285"/>
          <a:stretch/>
        </p:blipFill>
        <p:spPr>
          <a:xfrm>
            <a:off x="3087749" y="2"/>
            <a:ext cx="6056262" cy="5143500"/>
          </a:xfrm>
          <a:custGeom>
            <a:rect b="b" l="l" r="r" t="t"/>
            <a:pathLst>
              <a:path extrusionOk="0" h="21600" w="21600">
                <a:moveTo>
                  <a:pt x="9906" y="0"/>
                </a:moveTo>
                <a:lnTo>
                  <a:pt x="5472" y="5331"/>
                </a:lnTo>
                <a:lnTo>
                  <a:pt x="13873" y="5331"/>
                </a:lnTo>
                <a:lnTo>
                  <a:pt x="0" y="21600"/>
                </a:lnTo>
                <a:lnTo>
                  <a:pt x="21590" y="21600"/>
                </a:lnTo>
                <a:lnTo>
                  <a:pt x="21600" y="0"/>
                </a:lnTo>
                <a:lnTo>
                  <a:pt x="9906" y="0"/>
                </a:lnTo>
                <a:close/>
              </a:path>
            </a:pathLst>
          </a:custGeom>
          <a:noFill/>
          <a:ln>
            <a:noFill/>
          </a:ln>
        </p:spPr>
      </p:pic>
      <p:sp>
        <p:nvSpPr>
          <p:cNvPr id="143" name="Google Shape;143;p16"/>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rgbClr val="FCEE21">
              <a:alpha val="469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6"/>
          <p:cNvSpPr txBox="1"/>
          <p:nvPr>
            <p:ph idx="4294967295" type="ctrTitle"/>
          </p:nvPr>
        </p:nvSpPr>
        <p:spPr>
          <a:xfrm>
            <a:off x="855300" y="282100"/>
            <a:ext cx="3675300" cy="1092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t>Hello!</a:t>
            </a:r>
            <a:endParaRPr sz="7200"/>
          </a:p>
        </p:txBody>
      </p:sp>
      <p:sp>
        <p:nvSpPr>
          <p:cNvPr id="145" name="Google Shape;145;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298" name="Google Shape;298;p34"/>
          <p:cNvSpPr txBox="1"/>
          <p:nvPr>
            <p:ph idx="4294967295" type="ctrTitle"/>
          </p:nvPr>
        </p:nvSpPr>
        <p:spPr>
          <a:xfrm>
            <a:off x="638975" y="550525"/>
            <a:ext cx="8020200" cy="1092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accent1"/>
                </a:solidFill>
              </a:rPr>
              <a:t>Come Join Us</a:t>
            </a:r>
            <a:endParaRPr>
              <a:solidFill>
                <a:schemeClr val="accent1"/>
              </a:solidFill>
            </a:endParaRPr>
          </a:p>
        </p:txBody>
      </p:sp>
      <p:sp>
        <p:nvSpPr>
          <p:cNvPr id="299" name="Google Shape;299;p34"/>
          <p:cNvSpPr txBox="1"/>
          <p:nvPr>
            <p:ph idx="4294967295" type="subTitle"/>
          </p:nvPr>
        </p:nvSpPr>
        <p:spPr>
          <a:xfrm>
            <a:off x="638975" y="1795825"/>
            <a:ext cx="8284800" cy="146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2"/>
                </a:solidFill>
              </a:rPr>
              <a:t>Instagram: </a:t>
            </a:r>
            <a:r>
              <a:rPr b="1" lang="en" sz="3000">
                <a:solidFill>
                  <a:schemeClr val="lt2"/>
                </a:solidFill>
                <a:latin typeface="Montserrat"/>
                <a:ea typeface="Montserrat"/>
                <a:cs typeface="Montserrat"/>
                <a:sym typeface="Montserrat"/>
              </a:rPr>
              <a:t>@youthpowercoalition</a:t>
            </a:r>
            <a:endParaRPr b="1" sz="3000">
              <a:solidFill>
                <a:schemeClr val="lt2"/>
              </a:solidFill>
              <a:latin typeface="Montserrat"/>
              <a:ea typeface="Montserrat"/>
              <a:cs typeface="Montserrat"/>
              <a:sym typeface="Montserrat"/>
            </a:endParaRPr>
          </a:p>
          <a:p>
            <a:pPr indent="0" lvl="0" marL="0" rtl="0" algn="l">
              <a:spcBef>
                <a:spcPts val="800"/>
              </a:spcBef>
              <a:spcAft>
                <a:spcPts val="0"/>
              </a:spcAft>
              <a:buNone/>
            </a:pPr>
            <a:r>
              <a:rPr lang="en" sz="3000">
                <a:solidFill>
                  <a:schemeClr val="lt2"/>
                </a:solidFill>
              </a:rPr>
              <a:t>Website: </a:t>
            </a:r>
            <a:r>
              <a:rPr b="1" lang="en" sz="3000">
                <a:solidFill>
                  <a:schemeClr val="lt2"/>
                </a:solidFill>
                <a:latin typeface="Montserrat"/>
                <a:ea typeface="Montserrat"/>
                <a:cs typeface="Montserrat"/>
                <a:sym typeface="Montserrat"/>
              </a:rPr>
              <a:t>www.youthpowercoalition.org</a:t>
            </a:r>
            <a:endParaRPr b="1" sz="3000">
              <a:solidFill>
                <a:schemeClr val="lt2"/>
              </a:solidFill>
              <a:latin typeface="Montserrat"/>
              <a:ea typeface="Montserrat"/>
              <a:cs typeface="Montserrat"/>
              <a:sym typeface="Montserrat"/>
            </a:endParaRPr>
          </a:p>
          <a:p>
            <a:pPr indent="0" lvl="0" marL="0" rtl="0" algn="l">
              <a:spcBef>
                <a:spcPts val="800"/>
              </a:spcBef>
              <a:spcAft>
                <a:spcPts val="0"/>
              </a:spcAft>
              <a:buNone/>
            </a:pPr>
            <a:r>
              <a:rPr lang="en" sz="3000">
                <a:solidFill>
                  <a:schemeClr val="lt2"/>
                </a:solidFill>
              </a:rPr>
              <a:t>Email: </a:t>
            </a:r>
            <a:r>
              <a:rPr b="1" lang="en" sz="3000">
                <a:solidFill>
                  <a:schemeClr val="lt2"/>
                </a:solidFill>
                <a:latin typeface="Montserrat"/>
                <a:ea typeface="Montserrat"/>
                <a:cs typeface="Montserrat"/>
                <a:sym typeface="Montserrat"/>
              </a:rPr>
              <a:t>deborah@youthpowercoalition.org </a:t>
            </a:r>
            <a:endParaRPr b="1" sz="3000">
              <a:solidFill>
                <a:schemeClr val="lt2"/>
              </a:solidFill>
              <a:latin typeface="Montserrat"/>
              <a:ea typeface="Montserrat"/>
              <a:cs typeface="Montserrat"/>
              <a:sym typeface="Montserrat"/>
            </a:endParaRPr>
          </a:p>
          <a:p>
            <a:pPr indent="0" lvl="0" marL="0" rtl="0" algn="l">
              <a:spcBef>
                <a:spcPts val="800"/>
              </a:spcBef>
              <a:spcAft>
                <a:spcPts val="800"/>
              </a:spcAft>
              <a:buNone/>
            </a:pPr>
            <a:r>
              <a:rPr lang="en" sz="3000">
                <a:solidFill>
                  <a:schemeClr val="lt2"/>
                </a:solidFill>
              </a:rPr>
              <a:t>Donate: </a:t>
            </a:r>
            <a:r>
              <a:rPr b="1" lang="en" sz="3000">
                <a:solidFill>
                  <a:schemeClr val="lt2"/>
                </a:solidFill>
                <a:latin typeface="Montserrat"/>
                <a:ea typeface="Montserrat"/>
                <a:cs typeface="Montserrat"/>
                <a:sym typeface="Montserrat"/>
              </a:rPr>
              <a:t>youthpowercoalition.org/donate</a:t>
            </a:r>
            <a:endParaRPr b="1" sz="3000">
              <a:solidFill>
                <a:schemeClr val="lt2"/>
              </a:solidFill>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8"/>
          <p:cNvSpPr txBox="1"/>
          <p:nvPr>
            <p:ph type="ctrTitle"/>
          </p:nvPr>
        </p:nvSpPr>
        <p:spPr>
          <a:xfrm>
            <a:off x="855300" y="1991825"/>
            <a:ext cx="7433400" cy="1159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This is Your Presentation Title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9"/>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Instructions for use</a:t>
            </a:r>
            <a:endParaRPr/>
          </a:p>
        </p:txBody>
      </p:sp>
      <p:sp>
        <p:nvSpPr>
          <p:cNvPr id="325" name="Google Shape;325;p39"/>
          <p:cNvSpPr txBox="1"/>
          <p:nvPr>
            <p:ph idx="2" type="body"/>
          </p:nvPr>
        </p:nvSpPr>
        <p:spPr>
          <a:xfrm>
            <a:off x="4115847" y="1755975"/>
            <a:ext cx="2859300" cy="234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100"/>
              <a:t>EDIT IN POWERPOINT®</a:t>
            </a:r>
            <a:endParaRPr sz="1100"/>
          </a:p>
          <a:p>
            <a:pPr indent="0" lvl="0" marL="0" rtl="0" algn="l">
              <a:spcBef>
                <a:spcPts val="800"/>
              </a:spcBef>
              <a:spcAft>
                <a:spcPts val="0"/>
              </a:spcAft>
              <a:buNone/>
            </a:pPr>
            <a:r>
              <a:rPr lang="en" sz="1100"/>
              <a:t>Click on the button under the presentation preview that says </a:t>
            </a:r>
            <a:r>
              <a:rPr b="1" lang="en" sz="1100"/>
              <a:t>"Download as PowerPoint template"</a:t>
            </a:r>
            <a:r>
              <a:rPr lang="en" sz="1100"/>
              <a:t>. You will get a .pptx file that you can edit in PowerPoint. </a:t>
            </a:r>
            <a:endParaRPr sz="1100"/>
          </a:p>
          <a:p>
            <a:pPr indent="0" lvl="0" marL="0" rtl="0" algn="l">
              <a:spcBef>
                <a:spcPts val="800"/>
              </a:spcBef>
              <a:spcAft>
                <a:spcPts val="0"/>
              </a:spcAft>
              <a:buNone/>
            </a:pPr>
            <a:r>
              <a:rPr lang="en" sz="1100"/>
              <a:t>Remember to download and install the fonts used in this presentation (you’ll find the links to the font files needed in the </a:t>
            </a:r>
            <a:r>
              <a:rPr lang="en" sz="1100" u="sng">
                <a:solidFill>
                  <a:schemeClr val="hlink"/>
                </a:solidFill>
                <a:hlinkClick action="ppaction://hlinksldjump" r:id="rId3"/>
              </a:rPr>
              <a:t>Presentation design slide</a:t>
            </a:r>
            <a:r>
              <a:rPr lang="en" sz="1100"/>
              <a:t>)</a:t>
            </a:r>
            <a:endParaRPr sz="1100"/>
          </a:p>
          <a:p>
            <a:pPr indent="0" lvl="0" marL="0" rtl="0" algn="l">
              <a:spcBef>
                <a:spcPts val="800"/>
              </a:spcBef>
              <a:spcAft>
                <a:spcPts val="800"/>
              </a:spcAft>
              <a:buClr>
                <a:schemeClr val="dk1"/>
              </a:buClr>
              <a:buSzPts val="1100"/>
              <a:buFont typeface="Arial"/>
              <a:buNone/>
            </a:pPr>
            <a:r>
              <a:t/>
            </a:r>
            <a:endParaRPr b="1" sz="1100"/>
          </a:p>
        </p:txBody>
      </p:sp>
      <p:sp>
        <p:nvSpPr>
          <p:cNvPr id="326" name="Google Shape;326;p39"/>
          <p:cNvSpPr txBox="1"/>
          <p:nvPr>
            <p:ph idx="1" type="body"/>
          </p:nvPr>
        </p:nvSpPr>
        <p:spPr>
          <a:xfrm>
            <a:off x="855275" y="1755975"/>
            <a:ext cx="2859300" cy="2344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 sz="1100"/>
              <a:t>EDIT IN GOOGLE SLIDES</a:t>
            </a:r>
            <a:endParaRPr sz="1100"/>
          </a:p>
          <a:p>
            <a:pPr indent="0" lvl="0" marL="0" rtl="0" algn="l">
              <a:spcBef>
                <a:spcPts val="800"/>
              </a:spcBef>
              <a:spcAft>
                <a:spcPts val="0"/>
              </a:spcAft>
              <a:buClr>
                <a:schemeClr val="dk1"/>
              </a:buClr>
              <a:buSzPts val="1100"/>
              <a:buFont typeface="Arial"/>
              <a:buNone/>
            </a:pPr>
            <a:r>
              <a:rPr lang="en" sz="1100"/>
              <a:t>Click on the button under the presentation preview that says </a:t>
            </a:r>
            <a:r>
              <a:rPr b="1" lang="en" sz="1100"/>
              <a:t>"Use as Google Slides Theme"</a:t>
            </a:r>
            <a:r>
              <a:rPr lang="en" sz="1100"/>
              <a:t>.</a:t>
            </a:r>
            <a:endParaRPr sz="1100"/>
          </a:p>
          <a:p>
            <a:pPr indent="0" lvl="0" marL="0" rtl="0" algn="l">
              <a:spcBef>
                <a:spcPts val="800"/>
              </a:spcBef>
              <a:spcAft>
                <a:spcPts val="0"/>
              </a:spcAft>
              <a:buClr>
                <a:schemeClr val="dk1"/>
              </a:buClr>
              <a:buSzPts val="1100"/>
              <a:buFont typeface="Arial"/>
              <a:buNone/>
            </a:pPr>
            <a:r>
              <a:rPr lang="en" sz="1100"/>
              <a:t>You will get a copy of this document on your Google Drive and will be able to edit, add or delete slides.</a:t>
            </a:r>
            <a:endParaRPr sz="1100"/>
          </a:p>
          <a:p>
            <a:pPr indent="0" lvl="0" marL="0" rtl="0" algn="l">
              <a:spcBef>
                <a:spcPts val="800"/>
              </a:spcBef>
              <a:spcAft>
                <a:spcPts val="800"/>
              </a:spcAft>
              <a:buClr>
                <a:schemeClr val="dk1"/>
              </a:buClr>
              <a:buSzPts val="1100"/>
              <a:buFont typeface="Arial"/>
              <a:buNone/>
            </a:pPr>
            <a:r>
              <a:rPr b="1" lang="en" sz="1100"/>
              <a:t>You have to be signed in to your Google account.</a:t>
            </a:r>
            <a:endParaRPr sz="1700"/>
          </a:p>
        </p:txBody>
      </p:sp>
      <p:sp>
        <p:nvSpPr>
          <p:cNvPr id="327" name="Google Shape;327;p39"/>
          <p:cNvSpPr txBox="1"/>
          <p:nvPr>
            <p:ph idx="2" type="body"/>
          </p:nvPr>
        </p:nvSpPr>
        <p:spPr>
          <a:xfrm>
            <a:off x="855300" y="4249625"/>
            <a:ext cx="7433400" cy="558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000">
                <a:solidFill>
                  <a:schemeClr val="dk2"/>
                </a:solidFill>
              </a:rPr>
              <a:t>More info on how to use this template at </a:t>
            </a:r>
            <a:r>
              <a:rPr b="1" lang="en" sz="1000" u="sng">
                <a:solidFill>
                  <a:schemeClr val="dk2"/>
                </a:solidFill>
                <a:hlinkClick r:id="rId4">
                  <a:extLst>
                    <a:ext uri="{A12FA001-AC4F-418D-AE19-62706E023703}">
                      <ahyp:hlinkClr val="tx"/>
                    </a:ext>
                  </a:extLst>
                </a:hlinkClick>
              </a:rPr>
              <a:t>slidescarnival.com/help-use-presentation-template</a:t>
            </a:r>
            <a:endParaRPr b="1" sz="1000">
              <a:solidFill>
                <a:schemeClr val="dk2"/>
              </a:solidFill>
            </a:endParaRPr>
          </a:p>
          <a:p>
            <a:pPr indent="0" lvl="0" marL="0" rtl="0" algn="l">
              <a:spcBef>
                <a:spcPts val="0"/>
              </a:spcBef>
              <a:spcAft>
                <a:spcPts val="0"/>
              </a:spcAft>
              <a:buClr>
                <a:schemeClr val="dk1"/>
              </a:buClr>
              <a:buSzPts val="1100"/>
              <a:buFont typeface="Arial"/>
              <a:buNone/>
            </a:pPr>
            <a:r>
              <a:rPr lang="en" sz="1000">
                <a:solidFill>
                  <a:schemeClr val="dk2"/>
                </a:solidFill>
              </a:rPr>
              <a:t>This template is free to use under </a:t>
            </a:r>
            <a:r>
              <a:rPr lang="en" sz="1000" u="sng">
                <a:solidFill>
                  <a:schemeClr val="dk2"/>
                </a:solidFill>
                <a:hlinkClick r:id="rId5">
                  <a:extLst>
                    <a:ext uri="{A12FA001-AC4F-418D-AE19-62706E023703}">
                      <ahyp:hlinkClr val="tx"/>
                    </a:ext>
                  </a:extLst>
                </a:hlinkClick>
              </a:rPr>
              <a:t>Creative Commons Attribution license</a:t>
            </a:r>
            <a:r>
              <a:rPr lang="en" sz="1000">
                <a:solidFill>
                  <a:schemeClr val="dk2"/>
                </a:solidFill>
              </a:rPr>
              <a:t>. You can keep the Credits slide or mention SlidesCarnival and other resources used in a slide footer.</a:t>
            </a:r>
            <a:endParaRPr sz="1000">
              <a:solidFill>
                <a:schemeClr val="dk2"/>
              </a:solidFill>
            </a:endParaRPr>
          </a:p>
          <a:p>
            <a:pPr indent="0" lvl="0" marL="0" rtl="0" algn="l">
              <a:spcBef>
                <a:spcPts val="0"/>
              </a:spcBef>
              <a:spcAft>
                <a:spcPts val="0"/>
              </a:spcAft>
              <a:buClr>
                <a:schemeClr val="dk1"/>
              </a:buClr>
              <a:buSzPts val="1100"/>
              <a:buFont typeface="Arial"/>
              <a:buNone/>
            </a:pPr>
            <a:r>
              <a:t/>
            </a:r>
            <a:endParaRPr sz="1000">
              <a:solidFill>
                <a:schemeClr val="dk2"/>
              </a:solidFill>
            </a:endParaRPr>
          </a:p>
          <a:p>
            <a:pPr indent="0" lvl="0" marL="0" rtl="0" algn="l">
              <a:spcBef>
                <a:spcPts val="0"/>
              </a:spcBef>
              <a:spcAft>
                <a:spcPts val="0"/>
              </a:spcAft>
              <a:buNone/>
            </a:pPr>
            <a:r>
              <a:t/>
            </a:r>
            <a:endParaRPr sz="1000">
              <a:solidFill>
                <a:schemeClr val="dk2"/>
              </a:solidFill>
            </a:endParaRPr>
          </a:p>
        </p:txBody>
      </p:sp>
      <p:sp>
        <p:nvSpPr>
          <p:cNvPr id="328" name="Google Shape;328;p3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40"/>
          <p:cNvPicPr preferRelativeResize="0"/>
          <p:nvPr/>
        </p:nvPicPr>
        <p:blipFill rotWithShape="1">
          <a:blip r:embed="rId3">
            <a:alphaModFix/>
          </a:blip>
          <a:srcRect b="29059" l="100000" r="100000" t="14414"/>
          <a:stretch/>
        </p:blipFill>
        <p:spPr>
          <a:xfrm>
            <a:off x="3087749" y="2"/>
            <a:ext cx="6056262" cy="5143500"/>
          </a:xfrm>
          <a:custGeom>
            <a:rect b="b" l="l" r="r" t="t"/>
            <a:pathLst>
              <a:path extrusionOk="0" h="21600" w="21600">
                <a:moveTo>
                  <a:pt x="9906" y="0"/>
                </a:moveTo>
                <a:lnTo>
                  <a:pt x="5472" y="5331"/>
                </a:lnTo>
                <a:lnTo>
                  <a:pt x="13873" y="5331"/>
                </a:lnTo>
                <a:lnTo>
                  <a:pt x="0" y="21600"/>
                </a:lnTo>
                <a:lnTo>
                  <a:pt x="21590" y="21600"/>
                </a:lnTo>
                <a:lnTo>
                  <a:pt x="21600" y="0"/>
                </a:lnTo>
                <a:lnTo>
                  <a:pt x="9906" y="0"/>
                </a:lnTo>
                <a:close/>
              </a:path>
            </a:pathLst>
          </a:custGeom>
          <a:noFill/>
          <a:ln>
            <a:noFill/>
          </a:ln>
        </p:spPr>
      </p:pic>
      <p:sp>
        <p:nvSpPr>
          <p:cNvPr id="334" name="Google Shape;334;p40"/>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rgbClr val="FCEE21">
              <a:alpha val="469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40"/>
          <p:cNvSpPr txBox="1"/>
          <p:nvPr>
            <p:ph idx="4294967295" type="ctrTitle"/>
          </p:nvPr>
        </p:nvSpPr>
        <p:spPr>
          <a:xfrm>
            <a:off x="855300" y="1882300"/>
            <a:ext cx="3675300" cy="1092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t>Hello!</a:t>
            </a:r>
            <a:endParaRPr sz="7200"/>
          </a:p>
        </p:txBody>
      </p:sp>
      <p:sp>
        <p:nvSpPr>
          <p:cNvPr id="336" name="Google Shape;336;p40"/>
          <p:cNvSpPr txBox="1"/>
          <p:nvPr>
            <p:ph idx="4294967295" type="subTitle"/>
          </p:nvPr>
        </p:nvSpPr>
        <p:spPr>
          <a:xfrm>
            <a:off x="855300" y="3015025"/>
            <a:ext cx="3675300" cy="146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800">
                <a:highlight>
                  <a:schemeClr val="accent1"/>
                </a:highlight>
              </a:rPr>
              <a:t>I am Jayden Smith</a:t>
            </a:r>
            <a:endParaRPr b="1" sz="1800">
              <a:highlight>
                <a:schemeClr val="accent1"/>
              </a:highlight>
            </a:endParaRPr>
          </a:p>
          <a:p>
            <a:pPr indent="0" lvl="0" marL="0" rtl="0" algn="l">
              <a:spcBef>
                <a:spcPts val="800"/>
              </a:spcBef>
              <a:spcAft>
                <a:spcPts val="0"/>
              </a:spcAft>
              <a:buClr>
                <a:schemeClr val="dk1"/>
              </a:buClr>
              <a:buSzPts val="1100"/>
              <a:buFont typeface="Arial"/>
              <a:buNone/>
            </a:pPr>
            <a:r>
              <a:rPr lang="en" sz="1800"/>
              <a:t>I am here because I love to give presentations. </a:t>
            </a:r>
            <a:endParaRPr sz="1800"/>
          </a:p>
          <a:p>
            <a:pPr indent="0" lvl="0" marL="0" rtl="0" algn="l">
              <a:spcBef>
                <a:spcPts val="800"/>
              </a:spcBef>
              <a:spcAft>
                <a:spcPts val="800"/>
              </a:spcAft>
              <a:buClr>
                <a:schemeClr val="dk1"/>
              </a:buClr>
              <a:buSzPts val="1100"/>
              <a:buFont typeface="Arial"/>
              <a:buNone/>
            </a:pPr>
            <a:r>
              <a:rPr lang="en" sz="1800"/>
              <a:t>You can find me at @username</a:t>
            </a:r>
            <a:endParaRPr b="1" sz="1800"/>
          </a:p>
        </p:txBody>
      </p:sp>
      <p:sp>
        <p:nvSpPr>
          <p:cNvPr id="337" name="Google Shape;337;p4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1"/>
          <p:cNvSpPr txBox="1"/>
          <p:nvPr>
            <p:ph type="ctrTitle"/>
          </p:nvPr>
        </p:nvSpPr>
        <p:spPr>
          <a:xfrm>
            <a:off x="855300" y="1669463"/>
            <a:ext cx="7433400" cy="139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a:t>
            </a:r>
            <a:endParaRPr/>
          </a:p>
          <a:p>
            <a:pPr indent="0" lvl="0" marL="0" rtl="0" algn="l">
              <a:spcBef>
                <a:spcPts val="0"/>
              </a:spcBef>
              <a:spcAft>
                <a:spcPts val="0"/>
              </a:spcAft>
              <a:buNone/>
            </a:pPr>
            <a:r>
              <a:rPr lang="en"/>
              <a:t>Transition Headline</a:t>
            </a:r>
            <a:endParaRPr/>
          </a:p>
        </p:txBody>
      </p:sp>
      <p:sp>
        <p:nvSpPr>
          <p:cNvPr id="343" name="Google Shape;343;p41"/>
          <p:cNvSpPr txBox="1"/>
          <p:nvPr>
            <p:ph idx="1" type="subTitle"/>
          </p:nvPr>
        </p:nvSpPr>
        <p:spPr>
          <a:xfrm>
            <a:off x="855300" y="3166240"/>
            <a:ext cx="7433400" cy="307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Let’s start with the first set of slides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2"/>
          <p:cNvSpPr txBox="1"/>
          <p:nvPr>
            <p:ph idx="1" type="body"/>
          </p:nvPr>
        </p:nvSpPr>
        <p:spPr>
          <a:xfrm>
            <a:off x="855300" y="1093650"/>
            <a:ext cx="6476100" cy="30576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Quotations are commonly printed as a means of </a:t>
            </a:r>
            <a:r>
              <a:rPr lang="en">
                <a:solidFill>
                  <a:schemeClr val="accent1"/>
                </a:solidFill>
                <a:highlight>
                  <a:schemeClr val="dk1"/>
                </a:highlight>
              </a:rPr>
              <a:t>inspiration</a:t>
            </a:r>
            <a:r>
              <a:rPr lang="en"/>
              <a:t> and to invoke philosophical thoughts from the reader.</a:t>
            </a:r>
            <a:endParaRPr/>
          </a:p>
        </p:txBody>
      </p:sp>
      <p:sp>
        <p:nvSpPr>
          <p:cNvPr id="349" name="Google Shape;349;p4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This is a slide title</a:t>
            </a:r>
            <a:endParaRPr/>
          </a:p>
        </p:txBody>
      </p:sp>
      <p:sp>
        <p:nvSpPr>
          <p:cNvPr id="355" name="Google Shape;355;p43"/>
          <p:cNvSpPr txBox="1"/>
          <p:nvPr>
            <p:ph idx="1" type="body"/>
          </p:nvPr>
        </p:nvSpPr>
        <p:spPr>
          <a:xfrm>
            <a:off x="855300" y="1755980"/>
            <a:ext cx="6120000" cy="26319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en"/>
              <a:t>Here you have a list of items</a:t>
            </a:r>
            <a:endParaRPr/>
          </a:p>
          <a:p>
            <a:pPr indent="-355600" lvl="0" marL="457200" rtl="0" algn="l">
              <a:spcBef>
                <a:spcPts val="0"/>
              </a:spcBef>
              <a:spcAft>
                <a:spcPts val="0"/>
              </a:spcAft>
              <a:buSzPts val="2000"/>
              <a:buChar char="➔"/>
            </a:pPr>
            <a:r>
              <a:rPr lang="en"/>
              <a:t>And some text</a:t>
            </a:r>
            <a:endParaRPr/>
          </a:p>
          <a:p>
            <a:pPr indent="-355600" lvl="0" marL="457200" rtl="0" algn="l">
              <a:spcBef>
                <a:spcPts val="0"/>
              </a:spcBef>
              <a:spcAft>
                <a:spcPts val="0"/>
              </a:spcAft>
              <a:buSzPts val="2000"/>
              <a:buChar char="➔"/>
            </a:pPr>
            <a:r>
              <a:rPr lang="en"/>
              <a:t>But remember </a:t>
            </a:r>
            <a:r>
              <a:rPr lang="en">
                <a:highlight>
                  <a:schemeClr val="accent1"/>
                </a:highlight>
              </a:rPr>
              <a:t>not to</a:t>
            </a:r>
            <a:r>
              <a:rPr lang="en"/>
              <a:t> overload your slides with content</a:t>
            </a:r>
            <a:endParaRPr/>
          </a:p>
          <a:p>
            <a:pPr indent="0" lvl="0" marL="0" rtl="0" algn="l">
              <a:spcBef>
                <a:spcPts val="800"/>
              </a:spcBef>
              <a:spcAft>
                <a:spcPts val="800"/>
              </a:spcAft>
              <a:buNone/>
            </a:pPr>
            <a:r>
              <a:rPr lang="en"/>
              <a:t>Your audience will listen to you or read the content, but won’t do both. </a:t>
            </a:r>
            <a:endParaRPr/>
          </a:p>
        </p:txBody>
      </p:sp>
      <p:sp>
        <p:nvSpPr>
          <p:cNvPr id="356" name="Google Shape;356;p4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Highlights</a:t>
            </a:r>
            <a:endParaRPr/>
          </a:p>
        </p:txBody>
      </p:sp>
      <p:sp>
        <p:nvSpPr>
          <p:cNvPr id="151" name="Google Shape;151;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17"/>
          <p:cNvSpPr txBox="1"/>
          <p:nvPr>
            <p:ph idx="1" type="body"/>
          </p:nvPr>
        </p:nvSpPr>
        <p:spPr>
          <a:xfrm>
            <a:off x="855300" y="1755975"/>
            <a:ext cx="7914000" cy="2631900"/>
          </a:xfrm>
          <a:prstGeom prst="rect">
            <a:avLst/>
          </a:prstGeom>
        </p:spPr>
        <p:txBody>
          <a:bodyPr anchorCtr="0" anchor="t" bIns="0" lIns="0" spcFirstLastPara="1" rIns="0" wrap="square" tIns="0">
            <a:noAutofit/>
          </a:bodyPr>
          <a:lstStyle/>
          <a:p>
            <a:pPr indent="-419100" lvl="0" marL="457200" rtl="0" algn="l">
              <a:spcBef>
                <a:spcPts val="0"/>
              </a:spcBef>
              <a:spcAft>
                <a:spcPts val="0"/>
              </a:spcAft>
              <a:buSzPts val="3000"/>
              <a:buChar char="➔"/>
            </a:pPr>
            <a:r>
              <a:rPr b="1" lang="en" sz="3000">
                <a:latin typeface="Montserrat"/>
                <a:ea typeface="Montserrat"/>
                <a:cs typeface="Montserrat"/>
                <a:sym typeface="Montserrat"/>
              </a:rPr>
              <a:t>Why </a:t>
            </a:r>
            <a:r>
              <a:rPr lang="en" sz="3000"/>
              <a:t>Youth Power Coalition</a:t>
            </a:r>
            <a:r>
              <a:rPr lang="en" sz="3000"/>
              <a:t> chose sociocracy</a:t>
            </a:r>
            <a:endParaRPr sz="3000"/>
          </a:p>
          <a:p>
            <a:pPr indent="-419100" lvl="0" marL="457200" rtl="0" algn="l">
              <a:spcBef>
                <a:spcPts val="0"/>
              </a:spcBef>
              <a:spcAft>
                <a:spcPts val="0"/>
              </a:spcAft>
              <a:buSzPts val="3000"/>
              <a:buChar char="➔"/>
            </a:pPr>
            <a:r>
              <a:rPr b="1" lang="en" sz="3000">
                <a:latin typeface="Montserrat"/>
                <a:ea typeface="Montserrat"/>
                <a:cs typeface="Montserrat"/>
                <a:sym typeface="Montserrat"/>
              </a:rPr>
              <a:t>How we’ve customized sociocracy </a:t>
            </a:r>
            <a:r>
              <a:rPr lang="en" sz="3000"/>
              <a:t>to work in</a:t>
            </a:r>
            <a:r>
              <a:rPr lang="en" sz="3000"/>
              <a:t> a movement organization</a:t>
            </a:r>
            <a:endParaRPr sz="3000"/>
          </a:p>
          <a:p>
            <a:pPr indent="-419100" lvl="0" marL="457200" rtl="0" algn="l">
              <a:spcBef>
                <a:spcPts val="0"/>
              </a:spcBef>
              <a:spcAft>
                <a:spcPts val="0"/>
              </a:spcAft>
              <a:buSzPts val="3000"/>
              <a:buFont typeface="Montserrat"/>
              <a:buChar char="➔"/>
            </a:pPr>
            <a:r>
              <a:rPr b="1" lang="en" sz="3000">
                <a:latin typeface="Montserrat"/>
                <a:ea typeface="Montserrat"/>
                <a:cs typeface="Montserrat"/>
                <a:sym typeface="Montserrat"/>
              </a:rPr>
              <a:t>Where we’ve been successful and where we’re facing challenges</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4"/>
          <p:cNvSpPr txBox="1"/>
          <p:nvPr>
            <p:ph idx="4294967295" type="ctrTitle"/>
          </p:nvPr>
        </p:nvSpPr>
        <p:spPr>
          <a:xfrm>
            <a:off x="855300" y="2116750"/>
            <a:ext cx="41859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solidFill>
                  <a:schemeClr val="accent1"/>
                </a:solidFill>
              </a:rPr>
              <a:t>Big </a:t>
            </a:r>
            <a:r>
              <a:rPr lang="en" sz="7200">
                <a:solidFill>
                  <a:schemeClr val="accent1"/>
                </a:solidFill>
              </a:rPr>
              <a:t>c</a:t>
            </a:r>
            <a:r>
              <a:rPr lang="en" sz="7200">
                <a:solidFill>
                  <a:schemeClr val="accent1"/>
                </a:solidFill>
              </a:rPr>
              <a:t>oncept</a:t>
            </a:r>
            <a:endParaRPr sz="7200">
              <a:solidFill>
                <a:schemeClr val="accent1"/>
              </a:solidFill>
            </a:endParaRPr>
          </a:p>
        </p:txBody>
      </p:sp>
      <p:sp>
        <p:nvSpPr>
          <p:cNvPr id="362" name="Google Shape;362;p44"/>
          <p:cNvSpPr txBox="1"/>
          <p:nvPr>
            <p:ph idx="4294967295" type="subTitle"/>
          </p:nvPr>
        </p:nvSpPr>
        <p:spPr>
          <a:xfrm>
            <a:off x="855300" y="3411552"/>
            <a:ext cx="4185900" cy="784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solidFill>
                  <a:schemeClr val="lt2"/>
                </a:solidFill>
              </a:rPr>
              <a:t>Bring the attention of your audience over a key concept using icons or illustrations</a:t>
            </a:r>
            <a:endParaRPr>
              <a:solidFill>
                <a:schemeClr val="lt2"/>
              </a:solidFill>
            </a:endParaRPr>
          </a:p>
        </p:txBody>
      </p:sp>
      <p:sp>
        <p:nvSpPr>
          <p:cNvPr id="363" name="Google Shape;363;p44"/>
          <p:cNvSpPr/>
          <p:nvPr/>
        </p:nvSpPr>
        <p:spPr>
          <a:xfrm>
            <a:off x="7100634" y="2768992"/>
            <a:ext cx="299435" cy="28591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4" name="Google Shape;364;p44"/>
          <p:cNvGrpSpPr/>
          <p:nvPr/>
        </p:nvGrpSpPr>
        <p:grpSpPr>
          <a:xfrm>
            <a:off x="6729277" y="1163325"/>
            <a:ext cx="1282897" cy="1283221"/>
            <a:chOff x="6654650" y="3665275"/>
            <a:chExt cx="409100" cy="409125"/>
          </a:xfrm>
        </p:grpSpPr>
        <p:sp>
          <p:nvSpPr>
            <p:cNvPr id="365" name="Google Shape;365;p44"/>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4"/>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44"/>
          <p:cNvGrpSpPr/>
          <p:nvPr/>
        </p:nvGrpSpPr>
        <p:grpSpPr>
          <a:xfrm rot="1057084">
            <a:off x="5492412" y="2171969"/>
            <a:ext cx="847581" cy="847644"/>
            <a:chOff x="570875" y="4322250"/>
            <a:chExt cx="443300" cy="443325"/>
          </a:xfrm>
        </p:grpSpPr>
        <p:sp>
          <p:nvSpPr>
            <p:cNvPr id="368" name="Google Shape;368;p44"/>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4"/>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4"/>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4"/>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44"/>
          <p:cNvSpPr/>
          <p:nvPr/>
        </p:nvSpPr>
        <p:spPr>
          <a:xfrm rot="2466653">
            <a:off x="5587739" y="1412052"/>
            <a:ext cx="416017" cy="397227"/>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4"/>
          <p:cNvSpPr/>
          <p:nvPr/>
        </p:nvSpPr>
        <p:spPr>
          <a:xfrm rot="-1609262">
            <a:off x="6196168" y="1662027"/>
            <a:ext cx="299386" cy="28586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4"/>
          <p:cNvSpPr/>
          <p:nvPr/>
        </p:nvSpPr>
        <p:spPr>
          <a:xfrm rot="2926333">
            <a:off x="8011550" y="1888492"/>
            <a:ext cx="224212" cy="21408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4"/>
          <p:cNvSpPr/>
          <p:nvPr/>
        </p:nvSpPr>
        <p:spPr>
          <a:xfrm rot="-1609177">
            <a:off x="7078483" y="454260"/>
            <a:ext cx="201978" cy="19285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5"/>
          <p:cNvSpPr txBox="1"/>
          <p:nvPr>
            <p:ph idx="1" type="body"/>
          </p:nvPr>
        </p:nvSpPr>
        <p:spPr>
          <a:xfrm>
            <a:off x="855275" y="1755975"/>
            <a:ext cx="28593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White</a:t>
            </a:r>
            <a:endParaRPr b="1"/>
          </a:p>
          <a:p>
            <a:pPr indent="0" lvl="0" marL="0" rtl="0" algn="l">
              <a:spcBef>
                <a:spcPts val="800"/>
              </a:spcBef>
              <a:spcAft>
                <a:spcPts val="800"/>
              </a:spcAft>
              <a:buNone/>
            </a:pPr>
            <a:r>
              <a:rPr lang="en"/>
              <a:t>Is the color of milk and fresh snow, the color produced by the combination of all the colors of the visible spectrum.</a:t>
            </a:r>
            <a:endParaRPr/>
          </a:p>
        </p:txBody>
      </p:sp>
      <p:sp>
        <p:nvSpPr>
          <p:cNvPr id="382" name="Google Shape;382;p45"/>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Y</a:t>
            </a:r>
            <a:r>
              <a:rPr lang="en"/>
              <a:t>ou can also</a:t>
            </a:r>
            <a:br>
              <a:rPr lang="en"/>
            </a:br>
            <a:r>
              <a:rPr lang="en"/>
              <a:t>split your content</a:t>
            </a:r>
            <a:endParaRPr/>
          </a:p>
        </p:txBody>
      </p:sp>
      <p:sp>
        <p:nvSpPr>
          <p:cNvPr id="383" name="Google Shape;383;p45"/>
          <p:cNvSpPr txBox="1"/>
          <p:nvPr>
            <p:ph idx="2" type="body"/>
          </p:nvPr>
        </p:nvSpPr>
        <p:spPr>
          <a:xfrm>
            <a:off x="4115843" y="1755975"/>
            <a:ext cx="28593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Black</a:t>
            </a:r>
            <a:endParaRPr b="1"/>
          </a:p>
          <a:p>
            <a:pPr indent="0" lvl="0" marL="0" rtl="0" algn="l">
              <a:spcBef>
                <a:spcPts val="800"/>
              </a:spcBef>
              <a:spcAft>
                <a:spcPts val="800"/>
              </a:spcAft>
              <a:buNone/>
            </a:pPr>
            <a:r>
              <a:rPr lang="en"/>
              <a:t>Is the color of ebony and of outer space. It </a:t>
            </a:r>
            <a:r>
              <a:rPr lang="en"/>
              <a:t>has been the symbolic color of elegance, solemnity and authority.</a:t>
            </a:r>
            <a:endParaRPr/>
          </a:p>
        </p:txBody>
      </p:sp>
      <p:sp>
        <p:nvSpPr>
          <p:cNvPr id="384" name="Google Shape;384;p4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6"/>
          <p:cNvSpPr txBox="1"/>
          <p:nvPr>
            <p:ph type="title"/>
          </p:nvPr>
        </p:nvSpPr>
        <p:spPr>
          <a:xfrm>
            <a:off x="855300" y="865850"/>
            <a:ext cx="74334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 two or three columns</a:t>
            </a:r>
            <a:endParaRPr/>
          </a:p>
        </p:txBody>
      </p:sp>
      <p:sp>
        <p:nvSpPr>
          <p:cNvPr id="390" name="Google Shape;390;p46"/>
          <p:cNvSpPr txBox="1"/>
          <p:nvPr>
            <p:ph idx="1" type="body"/>
          </p:nvPr>
        </p:nvSpPr>
        <p:spPr>
          <a:xfrm>
            <a:off x="855300" y="1755975"/>
            <a:ext cx="23157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800"/>
              </a:spcBef>
              <a:spcAft>
                <a:spcPts val="800"/>
              </a:spcAft>
              <a:buNone/>
            </a:pPr>
            <a:r>
              <a:rPr lang="en"/>
              <a:t>Is the color of gold, butter and ripe lemons. In the spectrum of visible light, yellow is found between green and orange.</a:t>
            </a:r>
            <a:endParaRPr/>
          </a:p>
        </p:txBody>
      </p:sp>
      <p:sp>
        <p:nvSpPr>
          <p:cNvPr id="391" name="Google Shape;391;p46"/>
          <p:cNvSpPr txBox="1"/>
          <p:nvPr>
            <p:ph idx="2" type="body"/>
          </p:nvPr>
        </p:nvSpPr>
        <p:spPr>
          <a:xfrm>
            <a:off x="3414199" y="1755975"/>
            <a:ext cx="23157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800"/>
              </a:spcBef>
              <a:spcAft>
                <a:spcPts val="800"/>
              </a:spcAft>
              <a:buNone/>
            </a:pPr>
            <a:r>
              <a:rPr lang="en"/>
              <a:t>Is the colour of the clear sky and the deep sea. It is located between violet and green on the optical spectrum.</a:t>
            </a:r>
            <a:endParaRPr/>
          </a:p>
        </p:txBody>
      </p:sp>
      <p:sp>
        <p:nvSpPr>
          <p:cNvPr id="392" name="Google Shape;392;p46"/>
          <p:cNvSpPr txBox="1"/>
          <p:nvPr>
            <p:ph idx="3" type="body"/>
          </p:nvPr>
        </p:nvSpPr>
        <p:spPr>
          <a:xfrm>
            <a:off x="5973097" y="1755975"/>
            <a:ext cx="23157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800"/>
              </a:spcBef>
              <a:spcAft>
                <a:spcPts val="0"/>
              </a:spcAft>
              <a:buNone/>
            </a:pPr>
            <a:r>
              <a:rPr lang="en"/>
              <a:t>Is the color of blood, and because of this it has historically been associated with sacrifice, danger and courage. </a:t>
            </a:r>
            <a:endParaRPr/>
          </a:p>
          <a:p>
            <a:pPr indent="0" lvl="0" marL="0" rtl="0" algn="l">
              <a:spcBef>
                <a:spcPts val="800"/>
              </a:spcBef>
              <a:spcAft>
                <a:spcPts val="800"/>
              </a:spcAft>
              <a:buNone/>
            </a:pPr>
            <a:r>
              <a:t/>
            </a:r>
            <a:endParaRPr/>
          </a:p>
        </p:txBody>
      </p:sp>
      <p:sp>
        <p:nvSpPr>
          <p:cNvPr id="393" name="Google Shape;393;p4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47"/>
          <p:cNvPicPr preferRelativeResize="0"/>
          <p:nvPr/>
        </p:nvPicPr>
        <p:blipFill rotWithShape="1">
          <a:blip r:embed="rId3">
            <a:alphaModFix/>
          </a:blip>
          <a:srcRect b="36785" l="0" r="0" t="6596"/>
          <a:stretch/>
        </p:blipFill>
        <p:spPr>
          <a:xfrm>
            <a:off x="3087749" y="2"/>
            <a:ext cx="6056262" cy="5143500"/>
          </a:xfrm>
          <a:custGeom>
            <a:rect b="b" l="l" r="r" t="t"/>
            <a:pathLst>
              <a:path extrusionOk="0" h="21600" w="21600">
                <a:moveTo>
                  <a:pt x="9906" y="0"/>
                </a:moveTo>
                <a:lnTo>
                  <a:pt x="5472" y="5331"/>
                </a:lnTo>
                <a:lnTo>
                  <a:pt x="13873" y="5331"/>
                </a:lnTo>
                <a:lnTo>
                  <a:pt x="0" y="21600"/>
                </a:lnTo>
                <a:lnTo>
                  <a:pt x="21590" y="21600"/>
                </a:lnTo>
                <a:lnTo>
                  <a:pt x="21600" y="0"/>
                </a:lnTo>
                <a:lnTo>
                  <a:pt x="9906" y="0"/>
                </a:lnTo>
                <a:close/>
              </a:path>
            </a:pathLst>
          </a:custGeom>
          <a:noFill/>
          <a:ln>
            <a:noFill/>
          </a:ln>
        </p:spPr>
      </p:pic>
      <p:sp>
        <p:nvSpPr>
          <p:cNvPr id="399" name="Google Shape;399;p47"/>
          <p:cNvSpPr/>
          <p:nvPr/>
        </p:nvSpPr>
        <p:spPr>
          <a:xfrm>
            <a:off x="3096674" y="0"/>
            <a:ext cx="6047327" cy="5135737"/>
          </a:xfrm>
          <a:custGeom>
            <a:rect b="b" l="l" r="r" t="t"/>
            <a:pathLst>
              <a:path extrusionOk="0" h="6847649" w="8063103">
                <a:moveTo>
                  <a:pt x="3697478" y="0"/>
                </a:moveTo>
                <a:lnTo>
                  <a:pt x="2042795" y="1689926"/>
                </a:lnTo>
                <a:lnTo>
                  <a:pt x="5178235" y="1689926"/>
                </a:lnTo>
                <a:lnTo>
                  <a:pt x="0" y="6847650"/>
                </a:lnTo>
                <a:lnTo>
                  <a:pt x="2412429" y="6847650"/>
                </a:lnTo>
                <a:lnTo>
                  <a:pt x="6373178" y="2884869"/>
                </a:lnTo>
                <a:lnTo>
                  <a:pt x="6373178" y="6020308"/>
                </a:lnTo>
                <a:lnTo>
                  <a:pt x="8063103" y="4365625"/>
                </a:lnTo>
                <a:lnTo>
                  <a:pt x="8063103" y="0"/>
                </a:lnTo>
                <a:lnTo>
                  <a:pt x="3697478" y="0"/>
                </a:lnTo>
                <a:close/>
              </a:path>
            </a:pathLst>
          </a:custGeom>
          <a:solidFill>
            <a:srgbClr val="FCEE21">
              <a:alpha val="469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47"/>
          <p:cNvSpPr txBox="1"/>
          <p:nvPr>
            <p:ph idx="1" type="body"/>
          </p:nvPr>
        </p:nvSpPr>
        <p:spPr>
          <a:xfrm>
            <a:off x="855300" y="2427200"/>
            <a:ext cx="3690000" cy="18846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A complex idea can be conveyed with just a single still image, namely making it possible to absorb large amounts of data quickly.</a:t>
            </a:r>
            <a:endParaRPr/>
          </a:p>
        </p:txBody>
      </p:sp>
      <p:sp>
        <p:nvSpPr>
          <p:cNvPr id="401" name="Google Shape;401;p4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02" name="Google Shape;402;p47"/>
          <p:cNvSpPr txBox="1"/>
          <p:nvPr>
            <p:ph type="title"/>
          </p:nvPr>
        </p:nvSpPr>
        <p:spPr>
          <a:xfrm>
            <a:off x="855300" y="1765675"/>
            <a:ext cx="42444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 picture is worth a thousand words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6" name="Shape 406"/>
        <p:cNvGrpSpPr/>
        <p:nvPr/>
      </p:nvGrpSpPr>
      <p:grpSpPr>
        <a:xfrm>
          <a:off x="0" y="0"/>
          <a:ext cx="0" cy="0"/>
          <a:chOff x="0" y="0"/>
          <a:chExt cx="0" cy="0"/>
        </a:xfrm>
      </p:grpSpPr>
      <p:sp>
        <p:nvSpPr>
          <p:cNvPr id="407" name="Google Shape;407;p48"/>
          <p:cNvSpPr txBox="1"/>
          <p:nvPr>
            <p:ph idx="4294967295" type="title"/>
          </p:nvPr>
        </p:nvSpPr>
        <p:spPr>
          <a:xfrm>
            <a:off x="855300" y="3811300"/>
            <a:ext cx="4556100" cy="726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0" lang="en" sz="2400">
                <a:solidFill>
                  <a:schemeClr val="lt1"/>
                </a:solidFill>
              </a:rPr>
              <a:t>Want big impact?</a:t>
            </a:r>
            <a:endParaRPr b="0" sz="2400">
              <a:solidFill>
                <a:schemeClr val="lt1"/>
              </a:solidFill>
            </a:endParaRPr>
          </a:p>
          <a:p>
            <a:pPr indent="0" lvl="0" marL="0" rtl="0" algn="l">
              <a:spcBef>
                <a:spcPts val="0"/>
              </a:spcBef>
              <a:spcAft>
                <a:spcPts val="0"/>
              </a:spcAft>
              <a:buNone/>
            </a:pPr>
            <a:r>
              <a:rPr lang="en" sz="2400">
                <a:solidFill>
                  <a:schemeClr val="lt1"/>
                </a:solidFill>
              </a:rPr>
              <a:t>Use big image.</a:t>
            </a:r>
            <a:endParaRPr sz="2400">
              <a:solidFill>
                <a:schemeClr val="lt1"/>
              </a:solidFill>
            </a:endParaRPr>
          </a:p>
        </p:txBody>
      </p:sp>
      <p:sp>
        <p:nvSpPr>
          <p:cNvPr id="408" name="Google Shape;408;p4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9"/>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Use diagrams</a:t>
            </a:r>
            <a:br>
              <a:rPr lang="en"/>
            </a:br>
            <a:r>
              <a:rPr lang="en"/>
              <a:t>to explain your ideas</a:t>
            </a:r>
            <a:endParaRPr/>
          </a:p>
        </p:txBody>
      </p:sp>
      <p:sp>
        <p:nvSpPr>
          <p:cNvPr id="414" name="Google Shape;414;p4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cxnSp>
        <p:nvCxnSpPr>
          <p:cNvPr id="415" name="Google Shape;415;p49"/>
          <p:cNvCxnSpPr>
            <a:stCxn id="416" idx="6"/>
            <a:endCxn id="417" idx="2"/>
          </p:cNvCxnSpPr>
          <p:nvPr/>
        </p:nvCxnSpPr>
        <p:spPr>
          <a:xfrm>
            <a:off x="2217575" y="3162700"/>
            <a:ext cx="702300" cy="936000"/>
          </a:xfrm>
          <a:prstGeom prst="bentConnector3">
            <a:avLst>
              <a:gd fmla="val 49995" name="adj1"/>
            </a:avLst>
          </a:prstGeom>
          <a:noFill/>
          <a:ln cap="flat" cmpd="sng" w="9525">
            <a:solidFill>
              <a:schemeClr val="dk1"/>
            </a:solidFill>
            <a:prstDash val="solid"/>
            <a:round/>
            <a:headEnd len="sm" w="sm" type="none"/>
            <a:tailEnd len="sm" w="sm" type="none"/>
          </a:ln>
        </p:spPr>
      </p:cxnSp>
      <p:cxnSp>
        <p:nvCxnSpPr>
          <p:cNvPr id="418" name="Google Shape;418;p49"/>
          <p:cNvCxnSpPr>
            <a:stCxn id="416" idx="6"/>
            <a:endCxn id="419" idx="2"/>
          </p:cNvCxnSpPr>
          <p:nvPr/>
        </p:nvCxnSpPr>
        <p:spPr>
          <a:xfrm flipH="1" rot="10800000">
            <a:off x="2217575" y="2226700"/>
            <a:ext cx="702300" cy="936000"/>
          </a:xfrm>
          <a:prstGeom prst="bentConnector3">
            <a:avLst>
              <a:gd fmla="val 49995" name="adj1"/>
            </a:avLst>
          </a:prstGeom>
          <a:noFill/>
          <a:ln cap="flat" cmpd="sng" w="9525">
            <a:solidFill>
              <a:schemeClr val="dk1"/>
            </a:solidFill>
            <a:prstDash val="solid"/>
            <a:round/>
            <a:headEnd len="sm" w="sm" type="none"/>
            <a:tailEnd len="sm" w="sm" type="none"/>
          </a:ln>
        </p:spPr>
      </p:cxnSp>
      <p:cxnSp>
        <p:nvCxnSpPr>
          <p:cNvPr id="420" name="Google Shape;420;p49"/>
          <p:cNvCxnSpPr>
            <a:stCxn id="421" idx="3"/>
            <a:endCxn id="422" idx="2"/>
          </p:cNvCxnSpPr>
          <p:nvPr/>
        </p:nvCxnSpPr>
        <p:spPr>
          <a:xfrm flipH="1" rot="10800000">
            <a:off x="4276100" y="1769500"/>
            <a:ext cx="586200" cy="457200"/>
          </a:xfrm>
          <a:prstGeom prst="bentConnector3">
            <a:avLst>
              <a:gd fmla="val 50000" name="adj1"/>
            </a:avLst>
          </a:prstGeom>
          <a:noFill/>
          <a:ln cap="flat" cmpd="sng" w="9525">
            <a:solidFill>
              <a:schemeClr val="dk1"/>
            </a:solidFill>
            <a:prstDash val="solid"/>
            <a:round/>
            <a:headEnd len="sm" w="sm" type="none"/>
            <a:tailEnd len="sm" w="sm" type="none"/>
          </a:ln>
        </p:spPr>
      </p:cxnSp>
      <p:cxnSp>
        <p:nvCxnSpPr>
          <p:cNvPr id="423" name="Google Shape;423;p49"/>
          <p:cNvCxnSpPr>
            <a:stCxn id="421" idx="3"/>
            <a:endCxn id="424" idx="2"/>
          </p:cNvCxnSpPr>
          <p:nvPr/>
        </p:nvCxnSpPr>
        <p:spPr>
          <a:xfrm>
            <a:off x="4276100" y="2226700"/>
            <a:ext cx="586200" cy="442500"/>
          </a:xfrm>
          <a:prstGeom prst="bentConnector3">
            <a:avLst>
              <a:gd fmla="val 50000" name="adj1"/>
            </a:avLst>
          </a:prstGeom>
          <a:noFill/>
          <a:ln cap="flat" cmpd="sng" w="9525">
            <a:solidFill>
              <a:schemeClr val="dk1"/>
            </a:solidFill>
            <a:prstDash val="solid"/>
            <a:round/>
            <a:headEnd len="sm" w="sm" type="none"/>
            <a:tailEnd len="sm" w="sm" type="none"/>
          </a:ln>
        </p:spPr>
      </p:cxnSp>
      <p:cxnSp>
        <p:nvCxnSpPr>
          <p:cNvPr id="425" name="Google Shape;425;p49"/>
          <p:cNvCxnSpPr>
            <a:stCxn id="426" idx="3"/>
            <a:endCxn id="427" idx="2"/>
          </p:cNvCxnSpPr>
          <p:nvPr/>
        </p:nvCxnSpPr>
        <p:spPr>
          <a:xfrm flipH="1" rot="10800000">
            <a:off x="4276100" y="3641500"/>
            <a:ext cx="586200" cy="457200"/>
          </a:xfrm>
          <a:prstGeom prst="bentConnector3">
            <a:avLst>
              <a:gd fmla="val 50000" name="adj1"/>
            </a:avLst>
          </a:prstGeom>
          <a:noFill/>
          <a:ln cap="flat" cmpd="sng" w="9525">
            <a:solidFill>
              <a:schemeClr val="dk1"/>
            </a:solidFill>
            <a:prstDash val="solid"/>
            <a:round/>
            <a:headEnd len="sm" w="sm" type="none"/>
            <a:tailEnd len="sm" w="sm" type="none"/>
          </a:ln>
        </p:spPr>
      </p:cxnSp>
      <p:cxnSp>
        <p:nvCxnSpPr>
          <p:cNvPr id="428" name="Google Shape;428;p49"/>
          <p:cNvCxnSpPr>
            <a:stCxn id="426" idx="3"/>
            <a:endCxn id="429" idx="2"/>
          </p:cNvCxnSpPr>
          <p:nvPr/>
        </p:nvCxnSpPr>
        <p:spPr>
          <a:xfrm>
            <a:off x="4276100" y="4098700"/>
            <a:ext cx="586200" cy="457200"/>
          </a:xfrm>
          <a:prstGeom prst="bentConnector3">
            <a:avLst>
              <a:gd fmla="val 50000" name="adj1"/>
            </a:avLst>
          </a:prstGeom>
          <a:noFill/>
          <a:ln cap="flat" cmpd="sng" w="9525">
            <a:solidFill>
              <a:schemeClr val="dk1"/>
            </a:solidFill>
            <a:prstDash val="solid"/>
            <a:round/>
            <a:headEnd len="sm" w="sm" type="none"/>
            <a:tailEnd len="sm" w="sm" type="none"/>
          </a:ln>
        </p:spPr>
      </p:cxnSp>
      <p:grpSp>
        <p:nvGrpSpPr>
          <p:cNvPr id="430" name="Google Shape;430;p49"/>
          <p:cNvGrpSpPr/>
          <p:nvPr/>
        </p:nvGrpSpPr>
        <p:grpSpPr>
          <a:xfrm>
            <a:off x="4862300" y="1609900"/>
            <a:ext cx="1356300" cy="319200"/>
            <a:chOff x="5592550" y="1018950"/>
            <a:chExt cx="1356300" cy="319200"/>
          </a:xfrm>
        </p:grpSpPr>
        <p:sp>
          <p:nvSpPr>
            <p:cNvPr id="431" name="Google Shape;431;p49"/>
            <p:cNvSpPr/>
            <p:nvPr/>
          </p:nvSpPr>
          <p:spPr>
            <a:xfrm>
              <a:off x="5766550" y="10189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Lorem Ipsum</a:t>
              </a:r>
              <a:endParaRPr sz="1100">
                <a:solidFill>
                  <a:schemeClr val="dk1"/>
                </a:solidFill>
                <a:latin typeface="Montserrat"/>
                <a:ea typeface="Montserrat"/>
                <a:cs typeface="Montserrat"/>
                <a:sym typeface="Montserrat"/>
              </a:endParaRPr>
            </a:p>
          </p:txBody>
        </p:sp>
        <p:sp>
          <p:nvSpPr>
            <p:cNvPr id="422" name="Google Shape;422;p49"/>
            <p:cNvSpPr/>
            <p:nvPr/>
          </p:nvSpPr>
          <p:spPr>
            <a:xfrm>
              <a:off x="5592550" y="1091550"/>
              <a:ext cx="174000" cy="174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32" name="Google Shape;432;p49"/>
          <p:cNvGrpSpPr/>
          <p:nvPr/>
        </p:nvGrpSpPr>
        <p:grpSpPr>
          <a:xfrm>
            <a:off x="2919800" y="2067100"/>
            <a:ext cx="1356300" cy="319200"/>
            <a:chOff x="3650050" y="1476150"/>
            <a:chExt cx="1356300" cy="319200"/>
          </a:xfrm>
        </p:grpSpPr>
        <p:sp>
          <p:nvSpPr>
            <p:cNvPr id="421" name="Google Shape;421;p49"/>
            <p:cNvSpPr/>
            <p:nvPr/>
          </p:nvSpPr>
          <p:spPr>
            <a:xfrm>
              <a:off x="3824050" y="1476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Lorem Ipsum</a:t>
              </a:r>
              <a:endParaRPr sz="1100">
                <a:solidFill>
                  <a:schemeClr val="dk1"/>
                </a:solidFill>
                <a:latin typeface="Montserrat"/>
                <a:ea typeface="Montserrat"/>
                <a:cs typeface="Montserrat"/>
                <a:sym typeface="Montserrat"/>
              </a:endParaRPr>
            </a:p>
          </p:txBody>
        </p:sp>
        <p:sp>
          <p:nvSpPr>
            <p:cNvPr id="419" name="Google Shape;419;p49"/>
            <p:cNvSpPr/>
            <p:nvPr/>
          </p:nvSpPr>
          <p:spPr>
            <a:xfrm>
              <a:off x="3650050" y="1548750"/>
              <a:ext cx="174000" cy="174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33" name="Google Shape;433;p49"/>
          <p:cNvGrpSpPr/>
          <p:nvPr/>
        </p:nvGrpSpPr>
        <p:grpSpPr>
          <a:xfrm>
            <a:off x="855300" y="3003100"/>
            <a:ext cx="1362275" cy="319200"/>
            <a:chOff x="1596750" y="2412150"/>
            <a:chExt cx="1362275" cy="319200"/>
          </a:xfrm>
        </p:grpSpPr>
        <p:sp>
          <p:nvSpPr>
            <p:cNvPr id="434" name="Google Shape;434;p49"/>
            <p:cNvSpPr/>
            <p:nvPr/>
          </p:nvSpPr>
          <p:spPr>
            <a:xfrm>
              <a:off x="1596750" y="2412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100">
                  <a:solidFill>
                    <a:schemeClr val="dk1"/>
                  </a:solidFill>
                  <a:latin typeface="Montserrat"/>
                  <a:ea typeface="Montserrat"/>
                  <a:cs typeface="Montserrat"/>
                  <a:sym typeface="Montserrat"/>
                </a:rPr>
                <a:t>Lorem Ipsum</a:t>
              </a:r>
              <a:endParaRPr sz="1100">
                <a:solidFill>
                  <a:schemeClr val="dk1"/>
                </a:solidFill>
                <a:latin typeface="Montserrat"/>
                <a:ea typeface="Montserrat"/>
                <a:cs typeface="Montserrat"/>
                <a:sym typeface="Montserrat"/>
              </a:endParaRPr>
            </a:p>
          </p:txBody>
        </p:sp>
        <p:sp>
          <p:nvSpPr>
            <p:cNvPr id="416" name="Google Shape;416;p49"/>
            <p:cNvSpPr/>
            <p:nvPr/>
          </p:nvSpPr>
          <p:spPr>
            <a:xfrm>
              <a:off x="2785025" y="2484750"/>
              <a:ext cx="174000" cy="174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35" name="Google Shape;435;p49"/>
          <p:cNvGrpSpPr/>
          <p:nvPr/>
        </p:nvGrpSpPr>
        <p:grpSpPr>
          <a:xfrm>
            <a:off x="2919800" y="3939100"/>
            <a:ext cx="1356300" cy="319200"/>
            <a:chOff x="3650050" y="3348150"/>
            <a:chExt cx="1356300" cy="319200"/>
          </a:xfrm>
        </p:grpSpPr>
        <p:sp>
          <p:nvSpPr>
            <p:cNvPr id="426" name="Google Shape;426;p49"/>
            <p:cNvSpPr/>
            <p:nvPr/>
          </p:nvSpPr>
          <p:spPr>
            <a:xfrm>
              <a:off x="3824050" y="33481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Lorem Ipsum</a:t>
              </a:r>
              <a:endParaRPr sz="1100">
                <a:solidFill>
                  <a:schemeClr val="dk1"/>
                </a:solidFill>
                <a:latin typeface="Montserrat"/>
                <a:ea typeface="Montserrat"/>
                <a:cs typeface="Montserrat"/>
                <a:sym typeface="Montserrat"/>
              </a:endParaRPr>
            </a:p>
          </p:txBody>
        </p:sp>
        <p:sp>
          <p:nvSpPr>
            <p:cNvPr id="417" name="Google Shape;417;p49"/>
            <p:cNvSpPr/>
            <p:nvPr/>
          </p:nvSpPr>
          <p:spPr>
            <a:xfrm>
              <a:off x="3650050" y="3420750"/>
              <a:ext cx="174000" cy="174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36" name="Google Shape;436;p49"/>
          <p:cNvGrpSpPr/>
          <p:nvPr/>
        </p:nvGrpSpPr>
        <p:grpSpPr>
          <a:xfrm>
            <a:off x="4862300" y="2524300"/>
            <a:ext cx="1356300" cy="319200"/>
            <a:chOff x="5592550" y="1933350"/>
            <a:chExt cx="1356300" cy="319200"/>
          </a:xfrm>
        </p:grpSpPr>
        <p:sp>
          <p:nvSpPr>
            <p:cNvPr id="437" name="Google Shape;437;p49"/>
            <p:cNvSpPr/>
            <p:nvPr/>
          </p:nvSpPr>
          <p:spPr>
            <a:xfrm>
              <a:off x="5766550" y="19333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Lorem Ipsum</a:t>
              </a:r>
              <a:endParaRPr sz="1100">
                <a:solidFill>
                  <a:schemeClr val="dk1"/>
                </a:solidFill>
                <a:latin typeface="Montserrat"/>
                <a:ea typeface="Montserrat"/>
                <a:cs typeface="Montserrat"/>
                <a:sym typeface="Montserrat"/>
              </a:endParaRPr>
            </a:p>
          </p:txBody>
        </p:sp>
        <p:sp>
          <p:nvSpPr>
            <p:cNvPr id="424" name="Google Shape;424;p49"/>
            <p:cNvSpPr/>
            <p:nvPr/>
          </p:nvSpPr>
          <p:spPr>
            <a:xfrm>
              <a:off x="5592550" y="1991250"/>
              <a:ext cx="174000" cy="174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38" name="Google Shape;438;p49"/>
          <p:cNvGrpSpPr/>
          <p:nvPr/>
        </p:nvGrpSpPr>
        <p:grpSpPr>
          <a:xfrm>
            <a:off x="4862300" y="3481900"/>
            <a:ext cx="1356300" cy="319200"/>
            <a:chOff x="5592550" y="2890950"/>
            <a:chExt cx="1356300" cy="319200"/>
          </a:xfrm>
        </p:grpSpPr>
        <p:sp>
          <p:nvSpPr>
            <p:cNvPr id="439" name="Google Shape;439;p49"/>
            <p:cNvSpPr/>
            <p:nvPr/>
          </p:nvSpPr>
          <p:spPr>
            <a:xfrm>
              <a:off x="5766550" y="28909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Lorem Ipsum</a:t>
              </a:r>
              <a:endParaRPr sz="1100">
                <a:solidFill>
                  <a:schemeClr val="dk1"/>
                </a:solidFill>
                <a:latin typeface="Montserrat"/>
                <a:ea typeface="Montserrat"/>
                <a:cs typeface="Montserrat"/>
                <a:sym typeface="Montserrat"/>
              </a:endParaRPr>
            </a:p>
          </p:txBody>
        </p:sp>
        <p:sp>
          <p:nvSpPr>
            <p:cNvPr id="427" name="Google Shape;427;p49"/>
            <p:cNvSpPr/>
            <p:nvPr/>
          </p:nvSpPr>
          <p:spPr>
            <a:xfrm>
              <a:off x="5592550" y="2963550"/>
              <a:ext cx="174000" cy="174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grpSp>
        <p:nvGrpSpPr>
          <p:cNvPr id="440" name="Google Shape;440;p49"/>
          <p:cNvGrpSpPr/>
          <p:nvPr/>
        </p:nvGrpSpPr>
        <p:grpSpPr>
          <a:xfrm>
            <a:off x="4862300" y="4396300"/>
            <a:ext cx="1356300" cy="319200"/>
            <a:chOff x="5592550" y="3805350"/>
            <a:chExt cx="1356300" cy="319200"/>
          </a:xfrm>
        </p:grpSpPr>
        <p:sp>
          <p:nvSpPr>
            <p:cNvPr id="441" name="Google Shape;441;p49"/>
            <p:cNvSpPr/>
            <p:nvPr/>
          </p:nvSpPr>
          <p:spPr>
            <a:xfrm>
              <a:off x="5766550" y="3805350"/>
              <a:ext cx="1182300" cy="3192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Lorem Ipsum</a:t>
              </a:r>
              <a:endParaRPr sz="1100">
                <a:solidFill>
                  <a:schemeClr val="dk1"/>
                </a:solidFill>
                <a:latin typeface="Montserrat"/>
                <a:ea typeface="Montserrat"/>
                <a:cs typeface="Montserrat"/>
                <a:sym typeface="Montserrat"/>
              </a:endParaRPr>
            </a:p>
          </p:txBody>
        </p:sp>
        <p:sp>
          <p:nvSpPr>
            <p:cNvPr id="429" name="Google Shape;429;p49"/>
            <p:cNvSpPr/>
            <p:nvPr/>
          </p:nvSpPr>
          <p:spPr>
            <a:xfrm>
              <a:off x="5592550" y="3877950"/>
              <a:ext cx="174000" cy="174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0"/>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And tables</a:t>
            </a:r>
            <a:br>
              <a:rPr lang="en"/>
            </a:br>
            <a:r>
              <a:rPr lang="en"/>
              <a:t>to compare data</a:t>
            </a:r>
            <a:endParaRPr/>
          </a:p>
        </p:txBody>
      </p:sp>
      <p:graphicFrame>
        <p:nvGraphicFramePr>
          <p:cNvPr id="447" name="Google Shape;447;p50"/>
          <p:cNvGraphicFramePr/>
          <p:nvPr/>
        </p:nvGraphicFramePr>
        <p:xfrm>
          <a:off x="855300" y="1986381"/>
          <a:ext cx="3000000" cy="3000000"/>
        </p:xfrm>
        <a:graphic>
          <a:graphicData uri="http://schemas.openxmlformats.org/drawingml/2006/table">
            <a:tbl>
              <a:tblPr>
                <a:noFill/>
                <a:tableStyleId>{AA79DB83-6C57-4242-8E47-C8AD19E916DF}</a:tableStyleId>
              </a:tblPr>
              <a:tblGrid>
                <a:gridCol w="1530000"/>
                <a:gridCol w="1530000"/>
                <a:gridCol w="1530000"/>
                <a:gridCol w="1530000"/>
              </a:tblGrid>
              <a:tr h="567625">
                <a:tc>
                  <a:txBody>
                    <a:bodyPr/>
                    <a:lstStyle/>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2"/>
                          </a:solidFill>
                          <a:latin typeface="Montserrat"/>
                          <a:ea typeface="Montserrat"/>
                          <a:cs typeface="Montserrat"/>
                          <a:sym typeface="Montserrat"/>
                        </a:rPr>
                        <a:t>A</a:t>
                      </a:r>
                      <a:endParaRPr sz="1100">
                        <a:solidFill>
                          <a:schemeClr val="dk2"/>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2"/>
                          </a:solidFill>
                          <a:latin typeface="Montserrat"/>
                          <a:ea typeface="Montserrat"/>
                          <a:cs typeface="Montserrat"/>
                          <a:sym typeface="Montserrat"/>
                        </a:rPr>
                        <a:t>B</a:t>
                      </a:r>
                      <a:endParaRPr sz="1100">
                        <a:solidFill>
                          <a:schemeClr val="dk2"/>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100">
                          <a:solidFill>
                            <a:schemeClr val="dk2"/>
                          </a:solidFill>
                          <a:latin typeface="Montserrat"/>
                          <a:ea typeface="Montserrat"/>
                          <a:cs typeface="Montserrat"/>
                          <a:sym typeface="Montserrat"/>
                        </a:rPr>
                        <a:t>C</a:t>
                      </a:r>
                      <a:endParaRPr sz="1100">
                        <a:solidFill>
                          <a:schemeClr val="dk2"/>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67625">
                <a:tc>
                  <a:txBody>
                    <a:bodyPr/>
                    <a:lstStyle/>
                    <a:p>
                      <a:pPr indent="0" lvl="0" marL="0" rtl="0" algn="r">
                        <a:spcBef>
                          <a:spcPts val="0"/>
                        </a:spcBef>
                        <a:spcAft>
                          <a:spcPts val="0"/>
                        </a:spcAft>
                        <a:buNone/>
                      </a:pPr>
                      <a:r>
                        <a:rPr lang="en" sz="1100">
                          <a:solidFill>
                            <a:schemeClr val="dk2"/>
                          </a:solidFill>
                          <a:latin typeface="Montserrat"/>
                          <a:ea typeface="Montserrat"/>
                          <a:cs typeface="Montserrat"/>
                          <a:sym typeface="Montserrat"/>
                        </a:rPr>
                        <a:t>Yellow</a:t>
                      </a:r>
                      <a:endParaRPr sz="1100">
                        <a:solidFill>
                          <a:schemeClr val="dk2"/>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10</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20</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7</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67625">
                <a:tc>
                  <a:txBody>
                    <a:bodyPr/>
                    <a:lstStyle/>
                    <a:p>
                      <a:pPr indent="0" lvl="0" marL="0" rtl="0" algn="r">
                        <a:spcBef>
                          <a:spcPts val="0"/>
                        </a:spcBef>
                        <a:spcAft>
                          <a:spcPts val="0"/>
                        </a:spcAft>
                        <a:buNone/>
                      </a:pPr>
                      <a:r>
                        <a:rPr lang="en" sz="1100">
                          <a:solidFill>
                            <a:schemeClr val="dk2"/>
                          </a:solidFill>
                          <a:latin typeface="Montserrat"/>
                          <a:ea typeface="Montserrat"/>
                          <a:cs typeface="Montserrat"/>
                          <a:sym typeface="Montserrat"/>
                        </a:rPr>
                        <a:t>Blue</a:t>
                      </a:r>
                      <a:endParaRPr sz="1100">
                        <a:solidFill>
                          <a:schemeClr val="dk2"/>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30</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15</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10</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67625">
                <a:tc>
                  <a:txBody>
                    <a:bodyPr/>
                    <a:lstStyle/>
                    <a:p>
                      <a:pPr indent="0" lvl="0" marL="0" rtl="0" algn="r">
                        <a:spcBef>
                          <a:spcPts val="0"/>
                        </a:spcBef>
                        <a:spcAft>
                          <a:spcPts val="0"/>
                        </a:spcAft>
                        <a:buNone/>
                      </a:pPr>
                      <a:r>
                        <a:rPr lang="en" sz="1100">
                          <a:solidFill>
                            <a:schemeClr val="dk2"/>
                          </a:solidFill>
                          <a:latin typeface="Montserrat"/>
                          <a:ea typeface="Montserrat"/>
                          <a:cs typeface="Montserrat"/>
                          <a:sym typeface="Montserrat"/>
                        </a:rPr>
                        <a:t>Orange</a:t>
                      </a:r>
                      <a:endParaRPr sz="1100">
                        <a:solidFill>
                          <a:schemeClr val="dk2"/>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5</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24</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1800">
                          <a:solidFill>
                            <a:schemeClr val="dk1"/>
                          </a:solidFill>
                          <a:latin typeface="Montserrat"/>
                          <a:ea typeface="Montserrat"/>
                          <a:cs typeface="Montserrat"/>
                          <a:sym typeface="Montserrat"/>
                        </a:rPr>
                        <a:t>16</a:t>
                      </a:r>
                      <a:endParaRPr b="1" sz="1800">
                        <a:solidFill>
                          <a:schemeClr val="dk1"/>
                        </a:solidFill>
                        <a:latin typeface="Montserrat"/>
                        <a:ea typeface="Montserrat"/>
                        <a:cs typeface="Montserrat"/>
                        <a:sym typeface="Montserrat"/>
                      </a:endParaRPr>
                    </a:p>
                  </a:txBody>
                  <a:tcPr marT="68575" marB="685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448" name="Google Shape;448;p5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1"/>
          <p:cNvSpPr/>
          <p:nvPr/>
        </p:nvSpPr>
        <p:spPr>
          <a:xfrm>
            <a:off x="679404" y="868625"/>
            <a:ext cx="7842409" cy="3735951"/>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1"/>
          <p:cNvSpPr txBox="1"/>
          <p:nvPr>
            <p:ph idx="4294967295" type="title"/>
          </p:nvPr>
        </p:nvSpPr>
        <p:spPr>
          <a:xfrm>
            <a:off x="855300" y="398925"/>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Maps</a:t>
            </a:r>
            <a:endParaRPr/>
          </a:p>
        </p:txBody>
      </p:sp>
      <p:sp>
        <p:nvSpPr>
          <p:cNvPr id="455" name="Google Shape;455;p51"/>
          <p:cNvSpPr/>
          <p:nvPr/>
        </p:nvSpPr>
        <p:spPr>
          <a:xfrm>
            <a:off x="2045025" y="1764025"/>
            <a:ext cx="796200" cy="202500"/>
          </a:xfrm>
          <a:prstGeom prst="wedgeRectCallout">
            <a:avLst>
              <a:gd fmla="val -21428" name="adj1"/>
              <a:gd fmla="val 84287"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Montserrat"/>
                <a:ea typeface="Montserrat"/>
                <a:cs typeface="Montserrat"/>
                <a:sym typeface="Montserrat"/>
              </a:rPr>
              <a:t>our office</a:t>
            </a:r>
            <a:endParaRPr sz="1000">
              <a:solidFill>
                <a:schemeClr val="dk1"/>
              </a:solidFill>
              <a:latin typeface="Montserrat"/>
              <a:ea typeface="Montserrat"/>
              <a:cs typeface="Montserrat"/>
              <a:sym typeface="Montserrat"/>
            </a:endParaRPr>
          </a:p>
        </p:txBody>
      </p:sp>
      <p:sp>
        <p:nvSpPr>
          <p:cNvPr id="456" name="Google Shape;456;p5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457" name="Google Shape;457;p51"/>
          <p:cNvSpPr txBox="1"/>
          <p:nvPr>
            <p:ph idx="4294967295" type="body"/>
          </p:nvPr>
        </p:nvSpPr>
        <p:spPr>
          <a:xfrm>
            <a:off x="457200" y="4833175"/>
            <a:ext cx="7719300" cy="16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Find more maps at </a:t>
            </a:r>
            <a:r>
              <a:rPr lang="en" sz="900" u="sng">
                <a:hlinkClick r:id="rId3"/>
              </a:rPr>
              <a:t>slidescarnival.com/extra-free-resources-icons-and-maps</a:t>
            </a:r>
            <a:endParaRPr sz="900"/>
          </a:p>
          <a:p>
            <a:pPr indent="0" lvl="0" marL="0" rtl="0" algn="l">
              <a:spcBef>
                <a:spcPts val="800"/>
              </a:spcBef>
              <a:spcAft>
                <a:spcPts val="800"/>
              </a:spcAft>
              <a:buNone/>
            </a:pPr>
            <a:r>
              <a:t/>
            </a:r>
            <a:endParaRPr b="1" sz="900"/>
          </a:p>
        </p:txBody>
      </p:sp>
      <p:sp>
        <p:nvSpPr>
          <p:cNvPr id="458" name="Google Shape;458;p51"/>
          <p:cNvSpPr/>
          <p:nvPr/>
        </p:nvSpPr>
        <p:spPr>
          <a:xfrm>
            <a:off x="1116957" y="2074106"/>
            <a:ext cx="241559" cy="241569"/>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51"/>
          <p:cNvSpPr/>
          <p:nvPr/>
        </p:nvSpPr>
        <p:spPr>
          <a:xfrm>
            <a:off x="2794157" y="3634606"/>
            <a:ext cx="241559" cy="241569"/>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51"/>
          <p:cNvSpPr/>
          <p:nvPr/>
        </p:nvSpPr>
        <p:spPr>
          <a:xfrm>
            <a:off x="3741782" y="1926581"/>
            <a:ext cx="241559" cy="241569"/>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51"/>
          <p:cNvSpPr/>
          <p:nvPr/>
        </p:nvSpPr>
        <p:spPr>
          <a:xfrm>
            <a:off x="4397607" y="3983156"/>
            <a:ext cx="241559" cy="241569"/>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51"/>
          <p:cNvSpPr/>
          <p:nvPr/>
        </p:nvSpPr>
        <p:spPr>
          <a:xfrm>
            <a:off x="6497982" y="2413756"/>
            <a:ext cx="241559" cy="241569"/>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51"/>
          <p:cNvSpPr/>
          <p:nvPr/>
        </p:nvSpPr>
        <p:spPr>
          <a:xfrm>
            <a:off x="7131907" y="3945056"/>
            <a:ext cx="241559" cy="241569"/>
          </a:xfrm>
          <a:custGeom>
            <a:rect b="b" l="l" r="r" t="t"/>
            <a:pathLst>
              <a:path extrusionOk="0" h="1464055" w="1463992">
                <a:moveTo>
                  <a:pt x="0" y="410972"/>
                </a:moveTo>
                <a:lnTo>
                  <a:pt x="762445" y="410972"/>
                </a:lnTo>
                <a:lnTo>
                  <a:pt x="0" y="1173480"/>
                </a:lnTo>
                <a:lnTo>
                  <a:pt x="290576" y="1464056"/>
                </a:lnTo>
                <a:lnTo>
                  <a:pt x="1053021" y="701548"/>
                </a:lnTo>
                <a:lnTo>
                  <a:pt x="1053021" y="1464056"/>
                </a:lnTo>
                <a:lnTo>
                  <a:pt x="1463993" y="1061656"/>
                </a:lnTo>
                <a:lnTo>
                  <a:pt x="1463993" y="0"/>
                </a:lnTo>
                <a:lnTo>
                  <a:pt x="402399" y="0"/>
                </a:lnTo>
                <a:lnTo>
                  <a:pt x="0" y="410972"/>
                </a:lnTo>
                <a:close/>
              </a:path>
            </a:pathLst>
          </a:custGeom>
          <a:solidFill>
            <a:schemeClr val="lt1"/>
          </a:soli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52"/>
          <p:cNvSpPr txBox="1"/>
          <p:nvPr>
            <p:ph idx="4294967295" type="ctrTitle"/>
          </p:nvPr>
        </p:nvSpPr>
        <p:spPr>
          <a:xfrm>
            <a:off x="855300" y="1590500"/>
            <a:ext cx="7433400" cy="1437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9500">
                <a:solidFill>
                  <a:schemeClr val="accent1"/>
                </a:solidFill>
              </a:rPr>
              <a:t>89,526,124</a:t>
            </a:r>
            <a:endParaRPr sz="9500">
              <a:solidFill>
                <a:schemeClr val="accent1"/>
              </a:solidFill>
            </a:endParaRPr>
          </a:p>
        </p:txBody>
      </p:sp>
      <p:sp>
        <p:nvSpPr>
          <p:cNvPr id="469" name="Google Shape;469;p52"/>
          <p:cNvSpPr txBox="1"/>
          <p:nvPr>
            <p:ph idx="4294967295" type="subTitle"/>
          </p:nvPr>
        </p:nvSpPr>
        <p:spPr>
          <a:xfrm>
            <a:off x="855300" y="3124602"/>
            <a:ext cx="7433400" cy="4284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solidFill>
                  <a:schemeClr val="lt2"/>
                </a:solidFill>
              </a:rPr>
              <a:t>Whoa! That’s a big number, aren’t you proud?</a:t>
            </a:r>
            <a:endParaRPr>
              <a:solidFill>
                <a:schemeClr val="lt2"/>
              </a:solidFill>
            </a:endParaRPr>
          </a:p>
        </p:txBody>
      </p:sp>
      <p:sp>
        <p:nvSpPr>
          <p:cNvPr id="470" name="Google Shape;470;p5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3"/>
          <p:cNvSpPr txBox="1"/>
          <p:nvPr>
            <p:ph idx="4294967295" type="ctrTitle"/>
          </p:nvPr>
        </p:nvSpPr>
        <p:spPr>
          <a:xfrm>
            <a:off x="855300" y="571800"/>
            <a:ext cx="74334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highlight>
                  <a:schemeClr val="accent1"/>
                </a:highlight>
              </a:rPr>
              <a:t>89,526,124$</a:t>
            </a:r>
            <a:endParaRPr sz="4800">
              <a:highlight>
                <a:schemeClr val="accent1"/>
              </a:highlight>
            </a:endParaRPr>
          </a:p>
        </p:txBody>
      </p:sp>
      <p:sp>
        <p:nvSpPr>
          <p:cNvPr id="476" name="Google Shape;476;p53"/>
          <p:cNvSpPr txBox="1"/>
          <p:nvPr>
            <p:ph idx="4294967295" type="subTitle"/>
          </p:nvPr>
        </p:nvSpPr>
        <p:spPr>
          <a:xfrm>
            <a:off x="855300" y="1411308"/>
            <a:ext cx="7433400" cy="463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2400"/>
              <a:t>That’s a lot of money</a:t>
            </a:r>
            <a:endParaRPr sz="2400"/>
          </a:p>
        </p:txBody>
      </p:sp>
      <p:sp>
        <p:nvSpPr>
          <p:cNvPr id="477" name="Google Shape;477;p53"/>
          <p:cNvSpPr txBox="1"/>
          <p:nvPr>
            <p:ph idx="4294967295" type="ctrTitle"/>
          </p:nvPr>
        </p:nvSpPr>
        <p:spPr>
          <a:xfrm>
            <a:off x="855300" y="3200693"/>
            <a:ext cx="74334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highlight>
                  <a:schemeClr val="accent1"/>
                </a:highlight>
              </a:rPr>
              <a:t>100%</a:t>
            </a:r>
            <a:endParaRPr sz="4800">
              <a:highlight>
                <a:schemeClr val="accent1"/>
              </a:highlight>
            </a:endParaRPr>
          </a:p>
        </p:txBody>
      </p:sp>
      <p:sp>
        <p:nvSpPr>
          <p:cNvPr id="478" name="Google Shape;478;p53"/>
          <p:cNvSpPr txBox="1"/>
          <p:nvPr>
            <p:ph idx="4294967295" type="subTitle"/>
          </p:nvPr>
        </p:nvSpPr>
        <p:spPr>
          <a:xfrm>
            <a:off x="855300" y="4040201"/>
            <a:ext cx="7433400" cy="463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2400"/>
              <a:t>Total success!</a:t>
            </a:r>
            <a:endParaRPr sz="2400"/>
          </a:p>
        </p:txBody>
      </p:sp>
      <p:sp>
        <p:nvSpPr>
          <p:cNvPr id="479" name="Google Shape;479;p53"/>
          <p:cNvSpPr txBox="1"/>
          <p:nvPr>
            <p:ph idx="4294967295" type="ctrTitle"/>
          </p:nvPr>
        </p:nvSpPr>
        <p:spPr>
          <a:xfrm>
            <a:off x="855300" y="1886247"/>
            <a:ext cx="7433400" cy="894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4800">
                <a:highlight>
                  <a:schemeClr val="accent1"/>
                </a:highlight>
              </a:rPr>
              <a:t>185,244 users</a:t>
            </a:r>
            <a:endParaRPr sz="4800">
              <a:highlight>
                <a:schemeClr val="accent1"/>
              </a:highlight>
            </a:endParaRPr>
          </a:p>
        </p:txBody>
      </p:sp>
      <p:sp>
        <p:nvSpPr>
          <p:cNvPr id="480" name="Google Shape;480;p53"/>
          <p:cNvSpPr txBox="1"/>
          <p:nvPr>
            <p:ph idx="4294967295" type="subTitle"/>
          </p:nvPr>
        </p:nvSpPr>
        <p:spPr>
          <a:xfrm>
            <a:off x="855300" y="2725755"/>
            <a:ext cx="7433400" cy="463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sz="2400"/>
              <a:t>And a lot of users</a:t>
            </a:r>
            <a:endParaRPr sz="2400"/>
          </a:p>
        </p:txBody>
      </p:sp>
      <p:sp>
        <p:nvSpPr>
          <p:cNvPr id="481" name="Google Shape;481;p5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8"/>
          <p:cNvSpPr txBox="1"/>
          <p:nvPr>
            <p:ph type="ctrTitle"/>
          </p:nvPr>
        </p:nvSpPr>
        <p:spPr>
          <a:xfrm>
            <a:off x="855300" y="1559288"/>
            <a:ext cx="7433400" cy="139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1.</a:t>
            </a:r>
            <a:endParaRPr/>
          </a:p>
          <a:p>
            <a:pPr indent="0" lvl="0" marL="0" rtl="0" algn="l">
              <a:spcBef>
                <a:spcPts val="0"/>
              </a:spcBef>
              <a:spcAft>
                <a:spcPts val="0"/>
              </a:spcAft>
              <a:buNone/>
            </a:pPr>
            <a:r>
              <a:rPr lang="en"/>
              <a:t>Why We Chose Sociocracy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4"/>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Our process is easy</a:t>
            </a:r>
            <a:endParaRPr/>
          </a:p>
        </p:txBody>
      </p:sp>
      <p:sp>
        <p:nvSpPr>
          <p:cNvPr id="487" name="Google Shape;487;p5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488" name="Google Shape;488;p54"/>
          <p:cNvGrpSpPr/>
          <p:nvPr/>
        </p:nvGrpSpPr>
        <p:grpSpPr>
          <a:xfrm>
            <a:off x="4795354" y="2061799"/>
            <a:ext cx="2814473" cy="2181067"/>
            <a:chOff x="5632317" y="1189775"/>
            <a:chExt cx="3305700" cy="2561742"/>
          </a:xfrm>
        </p:grpSpPr>
        <p:sp>
          <p:nvSpPr>
            <p:cNvPr id="489" name="Google Shape;489;p54"/>
            <p:cNvSpPr/>
            <p:nvPr/>
          </p:nvSpPr>
          <p:spPr>
            <a:xfrm>
              <a:off x="5632317" y="1189775"/>
              <a:ext cx="3305700" cy="669000"/>
            </a:xfrm>
            <a:prstGeom prst="chevron">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Montserrat"/>
                  <a:ea typeface="Montserrat"/>
                  <a:cs typeface="Montserrat"/>
                  <a:sym typeface="Montserrat"/>
                </a:rPr>
                <a:t>Lorem 3</a:t>
              </a:r>
              <a:endParaRPr sz="1300">
                <a:solidFill>
                  <a:srgbClr val="FFFFFF"/>
                </a:solidFill>
                <a:latin typeface="Montserrat"/>
                <a:ea typeface="Montserrat"/>
                <a:cs typeface="Montserrat"/>
                <a:sym typeface="Montserrat"/>
              </a:endParaRPr>
            </a:p>
          </p:txBody>
        </p:sp>
        <p:sp>
          <p:nvSpPr>
            <p:cNvPr id="490" name="Google Shape;490;p54"/>
            <p:cNvSpPr txBox="1"/>
            <p:nvPr/>
          </p:nvSpPr>
          <p:spPr>
            <a:xfrm>
              <a:off x="6167048" y="2057117"/>
              <a:ext cx="2236200" cy="16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Montserrat"/>
                  <a:ea typeface="Montserrat"/>
                  <a:cs typeface="Montserrat"/>
                  <a:sym typeface="Montserrat"/>
                </a:rPr>
                <a:t>Lorem ipsum dolor sit amet, consectetur adipiscing elit. Duis sit amet odio vel purus bibendum luctus. Morbi iaculis dapibus tristique. </a:t>
              </a:r>
              <a:endParaRPr sz="1100">
                <a:latin typeface="Montserrat"/>
                <a:ea typeface="Montserrat"/>
                <a:cs typeface="Montserrat"/>
                <a:sym typeface="Montserrat"/>
              </a:endParaRPr>
            </a:p>
          </p:txBody>
        </p:sp>
      </p:grpSp>
      <p:grpSp>
        <p:nvGrpSpPr>
          <p:cNvPr id="491" name="Google Shape;491;p54"/>
          <p:cNvGrpSpPr/>
          <p:nvPr/>
        </p:nvGrpSpPr>
        <p:grpSpPr>
          <a:xfrm>
            <a:off x="0" y="2061982"/>
            <a:ext cx="3019831" cy="2180884"/>
            <a:chOff x="0" y="1189989"/>
            <a:chExt cx="3546900" cy="2561527"/>
          </a:xfrm>
        </p:grpSpPr>
        <p:sp>
          <p:nvSpPr>
            <p:cNvPr id="492" name="Google Shape;492;p54"/>
            <p:cNvSpPr/>
            <p:nvPr/>
          </p:nvSpPr>
          <p:spPr>
            <a:xfrm>
              <a:off x="0" y="1189989"/>
              <a:ext cx="3546900" cy="669000"/>
            </a:xfrm>
            <a:prstGeom prst="homePlat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Montserrat"/>
                  <a:ea typeface="Montserrat"/>
                  <a:cs typeface="Montserrat"/>
                  <a:sym typeface="Montserrat"/>
                </a:rPr>
                <a:t>Lorem 1</a:t>
              </a:r>
              <a:endParaRPr sz="1300">
                <a:solidFill>
                  <a:srgbClr val="FFFFFF"/>
                </a:solidFill>
                <a:latin typeface="Montserrat"/>
                <a:ea typeface="Montserrat"/>
                <a:cs typeface="Montserrat"/>
                <a:sym typeface="Montserrat"/>
              </a:endParaRPr>
            </a:p>
          </p:txBody>
        </p:sp>
        <p:sp>
          <p:nvSpPr>
            <p:cNvPr id="493" name="Google Shape;493;p54"/>
            <p:cNvSpPr txBox="1"/>
            <p:nvPr/>
          </p:nvSpPr>
          <p:spPr>
            <a:xfrm>
              <a:off x="655362" y="2057117"/>
              <a:ext cx="2236200" cy="16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Montserrat"/>
                  <a:ea typeface="Montserrat"/>
                  <a:cs typeface="Montserrat"/>
                  <a:sym typeface="Montserrat"/>
                </a:rPr>
                <a:t>Lorem ipsum dolor sit amet, consectetur adipiscing elit. Duis sit amet odio vel purus bibendum luctus. Morbi iaculis dapibus tristique.</a:t>
              </a:r>
              <a:endParaRPr sz="1100">
                <a:latin typeface="Montserrat"/>
                <a:ea typeface="Montserrat"/>
                <a:cs typeface="Montserrat"/>
                <a:sym typeface="Montserrat"/>
              </a:endParaRPr>
            </a:p>
          </p:txBody>
        </p:sp>
      </p:grpSp>
      <p:grpSp>
        <p:nvGrpSpPr>
          <p:cNvPr id="494" name="Google Shape;494;p54"/>
          <p:cNvGrpSpPr/>
          <p:nvPr/>
        </p:nvGrpSpPr>
        <p:grpSpPr>
          <a:xfrm>
            <a:off x="2506695" y="2061799"/>
            <a:ext cx="2814473" cy="2181067"/>
            <a:chOff x="2944204" y="1189775"/>
            <a:chExt cx="3305700" cy="2561742"/>
          </a:xfrm>
        </p:grpSpPr>
        <p:sp>
          <p:nvSpPr>
            <p:cNvPr id="495" name="Google Shape;495;p54"/>
            <p:cNvSpPr/>
            <p:nvPr/>
          </p:nvSpPr>
          <p:spPr>
            <a:xfrm>
              <a:off x="2944204" y="1189775"/>
              <a:ext cx="3305700" cy="669000"/>
            </a:xfrm>
            <a:prstGeom prst="chevron">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rgbClr val="FFFFFF"/>
                  </a:solidFill>
                  <a:latin typeface="Montserrat"/>
                  <a:ea typeface="Montserrat"/>
                  <a:cs typeface="Montserrat"/>
                  <a:sym typeface="Montserrat"/>
                </a:rPr>
                <a:t>Lorem 2</a:t>
              </a:r>
              <a:endParaRPr sz="1300">
                <a:solidFill>
                  <a:srgbClr val="FFFFFF"/>
                </a:solidFill>
                <a:latin typeface="Montserrat"/>
                <a:ea typeface="Montserrat"/>
                <a:cs typeface="Montserrat"/>
                <a:sym typeface="Montserrat"/>
              </a:endParaRPr>
            </a:p>
          </p:txBody>
        </p:sp>
        <p:sp>
          <p:nvSpPr>
            <p:cNvPr id="496" name="Google Shape;496;p54"/>
            <p:cNvSpPr txBox="1"/>
            <p:nvPr/>
          </p:nvSpPr>
          <p:spPr>
            <a:xfrm>
              <a:off x="3478946" y="2057117"/>
              <a:ext cx="2236200" cy="169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latin typeface="Montserrat"/>
                  <a:ea typeface="Montserrat"/>
                  <a:cs typeface="Montserrat"/>
                  <a:sym typeface="Montserrat"/>
                </a:rPr>
                <a:t>Lorem ipsum dolor sit amet, consectetur adipiscing elit. Duis sit amet odio vel purus bibendum luctus. Morbi iaculis dapibus tristique.</a:t>
              </a:r>
              <a:endParaRPr sz="1100">
                <a:latin typeface="Montserrat"/>
                <a:ea typeface="Montserrat"/>
                <a:cs typeface="Montserrat"/>
                <a:sym typeface="Montserrat"/>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55"/>
          <p:cNvSpPr txBox="1"/>
          <p:nvPr>
            <p:ph type="title"/>
          </p:nvPr>
        </p:nvSpPr>
        <p:spPr>
          <a:xfrm>
            <a:off x="855300" y="865850"/>
            <a:ext cx="74334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Let’s review some concepts</a:t>
            </a:r>
            <a:endParaRPr/>
          </a:p>
        </p:txBody>
      </p:sp>
      <p:sp>
        <p:nvSpPr>
          <p:cNvPr id="502" name="Google Shape;502;p55"/>
          <p:cNvSpPr txBox="1"/>
          <p:nvPr>
            <p:ph idx="1" type="body"/>
          </p:nvPr>
        </p:nvSpPr>
        <p:spPr>
          <a:xfrm>
            <a:off x="855300" y="1755975"/>
            <a:ext cx="2315700" cy="143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800"/>
              </a:spcBef>
              <a:spcAft>
                <a:spcPts val="800"/>
              </a:spcAft>
              <a:buNone/>
            </a:pPr>
            <a:r>
              <a:rPr lang="en" sz="1200"/>
              <a:t>Is the color of gold, butter and ripe lemons. In the spectrum of visible light, yellow is found between green and orange.</a:t>
            </a:r>
            <a:endParaRPr sz="1200"/>
          </a:p>
        </p:txBody>
      </p:sp>
      <p:sp>
        <p:nvSpPr>
          <p:cNvPr id="503" name="Google Shape;503;p55"/>
          <p:cNvSpPr txBox="1"/>
          <p:nvPr>
            <p:ph idx="2" type="body"/>
          </p:nvPr>
        </p:nvSpPr>
        <p:spPr>
          <a:xfrm>
            <a:off x="3414200" y="1755975"/>
            <a:ext cx="2315700" cy="143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800"/>
              </a:spcBef>
              <a:spcAft>
                <a:spcPts val="800"/>
              </a:spcAft>
              <a:buNone/>
            </a:pPr>
            <a:r>
              <a:rPr lang="en" sz="1200"/>
              <a:t>Is the colour of the clear sky and the deep sea. It is located between violet and green on the optical spectrum.</a:t>
            </a:r>
            <a:endParaRPr sz="1200"/>
          </a:p>
        </p:txBody>
      </p:sp>
      <p:sp>
        <p:nvSpPr>
          <p:cNvPr id="504" name="Google Shape;504;p55"/>
          <p:cNvSpPr txBox="1"/>
          <p:nvPr>
            <p:ph idx="3" type="body"/>
          </p:nvPr>
        </p:nvSpPr>
        <p:spPr>
          <a:xfrm>
            <a:off x="5973099" y="1755975"/>
            <a:ext cx="2315700" cy="143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800"/>
              </a:spcBef>
              <a:spcAft>
                <a:spcPts val="0"/>
              </a:spcAft>
              <a:buNone/>
            </a:pPr>
            <a:r>
              <a:rPr lang="en" sz="1200"/>
              <a:t>Is the color of blood, and because of this it has historically been associated with sacrifice, danger and courage. </a:t>
            </a:r>
            <a:endParaRPr sz="1200"/>
          </a:p>
          <a:p>
            <a:pPr indent="0" lvl="0" marL="0" rtl="0" algn="l">
              <a:spcBef>
                <a:spcPts val="800"/>
              </a:spcBef>
              <a:spcAft>
                <a:spcPts val="800"/>
              </a:spcAft>
              <a:buNone/>
            </a:pPr>
            <a:r>
              <a:t/>
            </a:r>
            <a:endParaRPr sz="1200"/>
          </a:p>
        </p:txBody>
      </p:sp>
      <p:sp>
        <p:nvSpPr>
          <p:cNvPr id="505" name="Google Shape;505;p5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06" name="Google Shape;506;p55"/>
          <p:cNvSpPr txBox="1"/>
          <p:nvPr>
            <p:ph idx="1" type="body"/>
          </p:nvPr>
        </p:nvSpPr>
        <p:spPr>
          <a:xfrm>
            <a:off x="855300" y="3432375"/>
            <a:ext cx="2315700" cy="143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Yellow</a:t>
            </a:r>
            <a:endParaRPr b="1"/>
          </a:p>
          <a:p>
            <a:pPr indent="0" lvl="0" marL="0" rtl="0" algn="l">
              <a:spcBef>
                <a:spcPts val="800"/>
              </a:spcBef>
              <a:spcAft>
                <a:spcPts val="800"/>
              </a:spcAft>
              <a:buNone/>
            </a:pPr>
            <a:r>
              <a:rPr lang="en" sz="1200"/>
              <a:t>Is the color of gold, butter and ripe lemons. In the spectrum of visible light, yellow is found between green and orange.</a:t>
            </a:r>
            <a:endParaRPr sz="1200"/>
          </a:p>
        </p:txBody>
      </p:sp>
      <p:sp>
        <p:nvSpPr>
          <p:cNvPr id="507" name="Google Shape;507;p55"/>
          <p:cNvSpPr txBox="1"/>
          <p:nvPr>
            <p:ph idx="2" type="body"/>
          </p:nvPr>
        </p:nvSpPr>
        <p:spPr>
          <a:xfrm>
            <a:off x="3414200" y="3432375"/>
            <a:ext cx="2315700" cy="143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Blue</a:t>
            </a:r>
            <a:endParaRPr b="1"/>
          </a:p>
          <a:p>
            <a:pPr indent="0" lvl="0" marL="0" rtl="0" algn="l">
              <a:spcBef>
                <a:spcPts val="800"/>
              </a:spcBef>
              <a:spcAft>
                <a:spcPts val="800"/>
              </a:spcAft>
              <a:buNone/>
            </a:pPr>
            <a:r>
              <a:rPr lang="en" sz="1200"/>
              <a:t>Is the colour of the clear sky and the deep sea. It is located between violet and green on the optical spectrum.</a:t>
            </a:r>
            <a:endParaRPr sz="1200"/>
          </a:p>
        </p:txBody>
      </p:sp>
      <p:sp>
        <p:nvSpPr>
          <p:cNvPr id="508" name="Google Shape;508;p55"/>
          <p:cNvSpPr txBox="1"/>
          <p:nvPr>
            <p:ph idx="3" type="body"/>
          </p:nvPr>
        </p:nvSpPr>
        <p:spPr>
          <a:xfrm>
            <a:off x="5973099" y="3432375"/>
            <a:ext cx="2315700" cy="1439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t>Red</a:t>
            </a:r>
            <a:endParaRPr b="1"/>
          </a:p>
          <a:p>
            <a:pPr indent="0" lvl="0" marL="0" rtl="0" algn="l">
              <a:spcBef>
                <a:spcPts val="800"/>
              </a:spcBef>
              <a:spcAft>
                <a:spcPts val="0"/>
              </a:spcAft>
              <a:buNone/>
            </a:pPr>
            <a:r>
              <a:rPr lang="en" sz="1200"/>
              <a:t>Is the color of blood, and because of this it has historically been associated with sacrifice, danger and courage. </a:t>
            </a:r>
            <a:endParaRPr sz="1200"/>
          </a:p>
          <a:p>
            <a:pPr indent="0" lvl="0" marL="0" rtl="0" algn="l">
              <a:spcBef>
                <a:spcPts val="800"/>
              </a:spcBef>
              <a:spcAft>
                <a:spcPts val="800"/>
              </a:spcAft>
              <a:buNone/>
            </a:pPr>
            <a:r>
              <a:t/>
            </a:r>
            <a:endParaRPr sz="1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6"/>
          <p:cNvSpPr txBox="1"/>
          <p:nvPr>
            <p:ph idx="1" type="body"/>
          </p:nvPr>
        </p:nvSpPr>
        <p:spPr>
          <a:xfrm>
            <a:off x="855300" y="4406300"/>
            <a:ext cx="7433400" cy="3435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You can insert graphs from Excel or Google Sheets</a:t>
            </a:r>
            <a:endParaRPr/>
          </a:p>
        </p:txBody>
      </p:sp>
      <p:sp>
        <p:nvSpPr>
          <p:cNvPr id="514" name="Google Shape;514;p5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cxnSp>
        <p:nvCxnSpPr>
          <p:cNvPr id="515" name="Google Shape;515;p56"/>
          <p:cNvCxnSpPr/>
          <p:nvPr/>
        </p:nvCxnSpPr>
        <p:spPr>
          <a:xfrm>
            <a:off x="855300" y="1074699"/>
            <a:ext cx="5547900" cy="0"/>
          </a:xfrm>
          <a:prstGeom prst="straightConnector1">
            <a:avLst/>
          </a:prstGeom>
          <a:noFill/>
          <a:ln cap="flat" cmpd="sng" w="9525">
            <a:solidFill>
              <a:schemeClr val="lt2"/>
            </a:solidFill>
            <a:prstDash val="solid"/>
            <a:round/>
            <a:headEnd len="med" w="med" type="none"/>
            <a:tailEnd len="med" w="med" type="none"/>
          </a:ln>
        </p:spPr>
      </p:cxnSp>
      <p:cxnSp>
        <p:nvCxnSpPr>
          <p:cNvPr id="516" name="Google Shape;516;p56"/>
          <p:cNvCxnSpPr/>
          <p:nvPr/>
        </p:nvCxnSpPr>
        <p:spPr>
          <a:xfrm>
            <a:off x="855300" y="1784181"/>
            <a:ext cx="5547900" cy="0"/>
          </a:xfrm>
          <a:prstGeom prst="straightConnector1">
            <a:avLst/>
          </a:prstGeom>
          <a:noFill/>
          <a:ln cap="flat" cmpd="sng" w="9525">
            <a:solidFill>
              <a:schemeClr val="lt2"/>
            </a:solidFill>
            <a:prstDash val="solid"/>
            <a:round/>
            <a:headEnd len="med" w="med" type="none"/>
            <a:tailEnd len="med" w="med" type="none"/>
          </a:ln>
        </p:spPr>
      </p:cxnSp>
      <p:cxnSp>
        <p:nvCxnSpPr>
          <p:cNvPr id="517" name="Google Shape;517;p56"/>
          <p:cNvCxnSpPr/>
          <p:nvPr/>
        </p:nvCxnSpPr>
        <p:spPr>
          <a:xfrm>
            <a:off x="855300" y="2493663"/>
            <a:ext cx="5547900" cy="0"/>
          </a:xfrm>
          <a:prstGeom prst="straightConnector1">
            <a:avLst/>
          </a:prstGeom>
          <a:noFill/>
          <a:ln cap="flat" cmpd="sng" w="9525">
            <a:solidFill>
              <a:schemeClr val="lt2"/>
            </a:solidFill>
            <a:prstDash val="solid"/>
            <a:round/>
            <a:headEnd len="med" w="med" type="none"/>
            <a:tailEnd len="med" w="med" type="none"/>
          </a:ln>
        </p:spPr>
      </p:cxnSp>
      <p:cxnSp>
        <p:nvCxnSpPr>
          <p:cNvPr id="518" name="Google Shape;518;p56"/>
          <p:cNvCxnSpPr/>
          <p:nvPr/>
        </p:nvCxnSpPr>
        <p:spPr>
          <a:xfrm>
            <a:off x="855300" y="3203146"/>
            <a:ext cx="5547900" cy="0"/>
          </a:xfrm>
          <a:prstGeom prst="straightConnector1">
            <a:avLst/>
          </a:prstGeom>
          <a:noFill/>
          <a:ln cap="flat" cmpd="sng" w="9525">
            <a:solidFill>
              <a:schemeClr val="lt2"/>
            </a:solidFill>
            <a:prstDash val="solid"/>
            <a:round/>
            <a:headEnd len="med" w="med" type="none"/>
            <a:tailEnd len="med" w="med" type="none"/>
          </a:ln>
        </p:spPr>
      </p:cxnSp>
      <p:cxnSp>
        <p:nvCxnSpPr>
          <p:cNvPr id="519" name="Google Shape;519;p56"/>
          <p:cNvCxnSpPr/>
          <p:nvPr/>
        </p:nvCxnSpPr>
        <p:spPr>
          <a:xfrm>
            <a:off x="855300" y="3934526"/>
            <a:ext cx="5547900" cy="0"/>
          </a:xfrm>
          <a:prstGeom prst="straightConnector1">
            <a:avLst/>
          </a:prstGeom>
          <a:noFill/>
          <a:ln cap="flat" cmpd="sng" w="9525">
            <a:solidFill>
              <a:schemeClr val="lt2"/>
            </a:solidFill>
            <a:prstDash val="solid"/>
            <a:round/>
            <a:headEnd len="med" w="med" type="none"/>
            <a:tailEnd len="med" w="med" type="none"/>
          </a:ln>
        </p:spPr>
      </p:cxnSp>
      <p:sp>
        <p:nvSpPr>
          <p:cNvPr id="520" name="Google Shape;520;p56"/>
          <p:cNvSpPr txBox="1"/>
          <p:nvPr/>
        </p:nvSpPr>
        <p:spPr>
          <a:xfrm>
            <a:off x="855300" y="915950"/>
            <a:ext cx="364500" cy="30303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rPr lang="en" sz="1000">
                <a:solidFill>
                  <a:schemeClr val="dk2"/>
                </a:solidFill>
                <a:latin typeface="Montserrat"/>
                <a:ea typeface="Montserrat"/>
                <a:cs typeface="Montserrat"/>
                <a:sym typeface="Montserrat"/>
              </a:rPr>
              <a:t>4000</a:t>
            </a:r>
            <a:endParaRPr sz="1000">
              <a:solidFill>
                <a:schemeClr val="dk2"/>
              </a:solidFill>
              <a:latin typeface="Montserrat"/>
              <a:ea typeface="Montserrat"/>
              <a:cs typeface="Montserrat"/>
              <a:sym typeface="Montserrat"/>
            </a:endParaRPr>
          </a:p>
          <a:p>
            <a:pPr indent="0" lvl="0" marL="0" marR="0" rtl="0" algn="r">
              <a:lnSpc>
                <a:spcPct val="100000"/>
              </a:lnSpc>
              <a:spcBef>
                <a:spcPts val="4400"/>
              </a:spcBef>
              <a:spcAft>
                <a:spcPts val="0"/>
              </a:spcAft>
              <a:buNone/>
            </a:pPr>
            <a:r>
              <a:rPr lang="en" sz="1000">
                <a:solidFill>
                  <a:schemeClr val="dk2"/>
                </a:solidFill>
                <a:latin typeface="Montserrat"/>
                <a:ea typeface="Montserrat"/>
                <a:cs typeface="Montserrat"/>
                <a:sym typeface="Montserrat"/>
              </a:rPr>
              <a:t>3000</a:t>
            </a:r>
            <a:endParaRPr sz="1000">
              <a:solidFill>
                <a:schemeClr val="dk2"/>
              </a:solidFill>
              <a:latin typeface="Montserrat"/>
              <a:ea typeface="Montserrat"/>
              <a:cs typeface="Montserrat"/>
              <a:sym typeface="Montserrat"/>
            </a:endParaRPr>
          </a:p>
          <a:p>
            <a:pPr indent="0" lvl="0" marL="0" marR="0" rtl="0" algn="r">
              <a:lnSpc>
                <a:spcPct val="100000"/>
              </a:lnSpc>
              <a:spcBef>
                <a:spcPts val="4400"/>
              </a:spcBef>
              <a:spcAft>
                <a:spcPts val="0"/>
              </a:spcAft>
              <a:buNone/>
            </a:pPr>
            <a:r>
              <a:rPr lang="en" sz="1000">
                <a:solidFill>
                  <a:schemeClr val="dk2"/>
                </a:solidFill>
                <a:latin typeface="Montserrat"/>
                <a:ea typeface="Montserrat"/>
                <a:cs typeface="Montserrat"/>
                <a:sym typeface="Montserrat"/>
              </a:rPr>
              <a:t>2000</a:t>
            </a:r>
            <a:endParaRPr sz="1000">
              <a:solidFill>
                <a:schemeClr val="dk2"/>
              </a:solidFill>
              <a:latin typeface="Montserrat"/>
              <a:ea typeface="Montserrat"/>
              <a:cs typeface="Montserrat"/>
              <a:sym typeface="Montserrat"/>
            </a:endParaRPr>
          </a:p>
          <a:p>
            <a:pPr indent="0" lvl="0" marL="0" marR="0" rtl="0" algn="r">
              <a:lnSpc>
                <a:spcPct val="100000"/>
              </a:lnSpc>
              <a:spcBef>
                <a:spcPts val="4400"/>
              </a:spcBef>
              <a:spcAft>
                <a:spcPts val="0"/>
              </a:spcAft>
              <a:buNone/>
            </a:pPr>
            <a:r>
              <a:rPr lang="en" sz="1000">
                <a:solidFill>
                  <a:schemeClr val="dk2"/>
                </a:solidFill>
                <a:latin typeface="Montserrat"/>
                <a:ea typeface="Montserrat"/>
                <a:cs typeface="Montserrat"/>
                <a:sym typeface="Montserrat"/>
              </a:rPr>
              <a:t>1000</a:t>
            </a:r>
            <a:endParaRPr sz="1000">
              <a:solidFill>
                <a:schemeClr val="dk2"/>
              </a:solidFill>
              <a:latin typeface="Montserrat"/>
              <a:ea typeface="Montserrat"/>
              <a:cs typeface="Montserrat"/>
              <a:sym typeface="Montserrat"/>
            </a:endParaRPr>
          </a:p>
          <a:p>
            <a:pPr indent="0" lvl="0" marL="0" marR="0" rtl="0" algn="r">
              <a:lnSpc>
                <a:spcPct val="100000"/>
              </a:lnSpc>
              <a:spcBef>
                <a:spcPts val="4400"/>
              </a:spcBef>
              <a:spcAft>
                <a:spcPts val="4400"/>
              </a:spcAft>
              <a:buNone/>
            </a:pPr>
            <a:r>
              <a:rPr lang="en" sz="1000">
                <a:solidFill>
                  <a:schemeClr val="dk2"/>
                </a:solidFill>
                <a:latin typeface="Montserrat"/>
                <a:ea typeface="Montserrat"/>
                <a:cs typeface="Montserrat"/>
                <a:sym typeface="Montserrat"/>
              </a:rPr>
              <a:t>0</a:t>
            </a:r>
            <a:endParaRPr sz="1000">
              <a:solidFill>
                <a:schemeClr val="dk2"/>
              </a:solidFill>
              <a:latin typeface="Montserrat"/>
              <a:ea typeface="Montserrat"/>
              <a:cs typeface="Montserrat"/>
              <a:sym typeface="Montserrat"/>
            </a:endParaRPr>
          </a:p>
        </p:txBody>
      </p:sp>
      <p:sp>
        <p:nvSpPr>
          <p:cNvPr id="521" name="Google Shape;521;p56"/>
          <p:cNvSpPr/>
          <p:nvPr/>
        </p:nvSpPr>
        <p:spPr>
          <a:xfrm>
            <a:off x="1330687" y="2380936"/>
            <a:ext cx="179100" cy="1553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6"/>
          <p:cNvSpPr/>
          <p:nvPr/>
        </p:nvSpPr>
        <p:spPr>
          <a:xfrm>
            <a:off x="1571525" y="1986873"/>
            <a:ext cx="179100" cy="1947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6"/>
          <p:cNvSpPr/>
          <p:nvPr/>
        </p:nvSpPr>
        <p:spPr>
          <a:xfrm>
            <a:off x="1812363" y="2493663"/>
            <a:ext cx="179100" cy="144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6"/>
          <p:cNvSpPr/>
          <p:nvPr/>
        </p:nvSpPr>
        <p:spPr>
          <a:xfrm>
            <a:off x="2674197" y="2694726"/>
            <a:ext cx="179100" cy="1239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6"/>
          <p:cNvSpPr/>
          <p:nvPr/>
        </p:nvSpPr>
        <p:spPr>
          <a:xfrm>
            <a:off x="2915035" y="2096343"/>
            <a:ext cx="179100" cy="183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6"/>
          <p:cNvSpPr/>
          <p:nvPr/>
        </p:nvSpPr>
        <p:spPr>
          <a:xfrm>
            <a:off x="3155873" y="1229023"/>
            <a:ext cx="179100" cy="2706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6"/>
          <p:cNvSpPr/>
          <p:nvPr/>
        </p:nvSpPr>
        <p:spPr>
          <a:xfrm>
            <a:off x="4017707" y="2140118"/>
            <a:ext cx="179100" cy="1794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6"/>
          <p:cNvSpPr/>
          <p:nvPr/>
        </p:nvSpPr>
        <p:spPr>
          <a:xfrm>
            <a:off x="4258545" y="1074575"/>
            <a:ext cx="179100" cy="286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6"/>
          <p:cNvSpPr/>
          <p:nvPr/>
        </p:nvSpPr>
        <p:spPr>
          <a:xfrm>
            <a:off x="4499383" y="2322561"/>
            <a:ext cx="179100" cy="1611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6"/>
          <p:cNvSpPr/>
          <p:nvPr/>
        </p:nvSpPr>
        <p:spPr>
          <a:xfrm>
            <a:off x="5361217" y="2753100"/>
            <a:ext cx="179100" cy="1181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6"/>
          <p:cNvSpPr/>
          <p:nvPr/>
        </p:nvSpPr>
        <p:spPr>
          <a:xfrm>
            <a:off x="5602055" y="1293618"/>
            <a:ext cx="179100" cy="264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6"/>
          <p:cNvSpPr/>
          <p:nvPr/>
        </p:nvSpPr>
        <p:spPr>
          <a:xfrm>
            <a:off x="5842893" y="1607408"/>
            <a:ext cx="179100" cy="2327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7"/>
          <p:cNvSpPr txBox="1"/>
          <p:nvPr>
            <p:ph idx="4294967295" type="body"/>
          </p:nvPr>
        </p:nvSpPr>
        <p:spPr>
          <a:xfrm>
            <a:off x="855300" y="373575"/>
            <a:ext cx="29604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partan"/>
                <a:ea typeface="Spartan"/>
                <a:cs typeface="Spartan"/>
                <a:sym typeface="Spartan"/>
              </a:rPr>
              <a:t>Mobile</a:t>
            </a:r>
            <a:r>
              <a:rPr lang="en">
                <a:latin typeface="Spartan"/>
                <a:ea typeface="Spartan"/>
                <a:cs typeface="Spartan"/>
                <a:sym typeface="Spartan"/>
              </a:rPr>
              <a:t> project</a:t>
            </a:r>
            <a:endParaRPr>
              <a:latin typeface="Spartan"/>
              <a:ea typeface="Spartan"/>
              <a:cs typeface="Spartan"/>
              <a:sym typeface="Spartan"/>
            </a:endParaRPr>
          </a:p>
          <a:p>
            <a:pPr indent="0" lvl="0" marL="0" rtl="0" algn="l">
              <a:spcBef>
                <a:spcPts val="800"/>
              </a:spcBef>
              <a:spcAft>
                <a:spcPts val="800"/>
              </a:spcAft>
              <a:buNone/>
            </a:pPr>
            <a:r>
              <a:rPr lang="en" sz="1800"/>
              <a:t>Show and explain your web, app or software projects using these gadget templates.</a:t>
            </a:r>
            <a:endParaRPr sz="1800"/>
          </a:p>
        </p:txBody>
      </p:sp>
      <p:sp>
        <p:nvSpPr>
          <p:cNvPr id="538" name="Google Shape;538;p5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39" name="Google Shape;539;p57"/>
          <p:cNvGrpSpPr/>
          <p:nvPr/>
        </p:nvGrpSpPr>
        <p:grpSpPr>
          <a:xfrm>
            <a:off x="4972200" y="373572"/>
            <a:ext cx="2119546" cy="4396359"/>
            <a:chOff x="2547150" y="238125"/>
            <a:chExt cx="2525675" cy="5238750"/>
          </a:xfrm>
        </p:grpSpPr>
        <p:sp>
          <p:nvSpPr>
            <p:cNvPr id="540" name="Google Shape;540;p57"/>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7"/>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7"/>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7"/>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44" name="Google Shape;544;p57"/>
          <p:cNvPicPr preferRelativeResize="0"/>
          <p:nvPr/>
        </p:nvPicPr>
        <p:blipFill rotWithShape="1">
          <a:blip r:embed="rId3">
            <a:alphaModFix/>
          </a:blip>
          <a:srcRect b="23786" l="0" r="0" t="0"/>
          <a:stretch/>
        </p:blipFill>
        <p:spPr>
          <a:xfrm>
            <a:off x="5018525" y="756087"/>
            <a:ext cx="2025525" cy="36317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50" name="Google Shape;550;p58"/>
          <p:cNvGrpSpPr/>
          <p:nvPr/>
        </p:nvGrpSpPr>
        <p:grpSpPr>
          <a:xfrm>
            <a:off x="4783102" y="465959"/>
            <a:ext cx="2736410" cy="4222433"/>
            <a:chOff x="2112475" y="238125"/>
            <a:chExt cx="3395050" cy="5238750"/>
          </a:xfrm>
        </p:grpSpPr>
        <p:sp>
          <p:nvSpPr>
            <p:cNvPr id="551" name="Google Shape;551;p58"/>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8"/>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8"/>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8"/>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55" name="Google Shape;555;p58"/>
          <p:cNvPicPr preferRelativeResize="0"/>
          <p:nvPr/>
        </p:nvPicPr>
        <p:blipFill>
          <a:blip r:embed="rId3">
            <a:alphaModFix/>
          </a:blip>
          <a:stretch>
            <a:fillRect/>
          </a:stretch>
        </p:blipFill>
        <p:spPr>
          <a:xfrm>
            <a:off x="4850688" y="839688"/>
            <a:ext cx="2597800" cy="3463726"/>
          </a:xfrm>
          <a:prstGeom prst="rect">
            <a:avLst/>
          </a:prstGeom>
          <a:noFill/>
          <a:ln>
            <a:noFill/>
          </a:ln>
        </p:spPr>
      </p:pic>
      <p:sp>
        <p:nvSpPr>
          <p:cNvPr id="556" name="Google Shape;556;p58"/>
          <p:cNvSpPr txBox="1"/>
          <p:nvPr>
            <p:ph idx="4294967295" type="body"/>
          </p:nvPr>
        </p:nvSpPr>
        <p:spPr>
          <a:xfrm>
            <a:off x="855300" y="373575"/>
            <a:ext cx="29604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partan"/>
                <a:ea typeface="Spartan"/>
                <a:cs typeface="Spartan"/>
                <a:sym typeface="Spartan"/>
              </a:rPr>
              <a:t>Tablet</a:t>
            </a:r>
            <a:r>
              <a:rPr lang="en">
                <a:latin typeface="Spartan"/>
                <a:ea typeface="Spartan"/>
                <a:cs typeface="Spartan"/>
                <a:sym typeface="Spartan"/>
              </a:rPr>
              <a:t> project</a:t>
            </a:r>
            <a:endParaRPr>
              <a:latin typeface="Spartan"/>
              <a:ea typeface="Spartan"/>
              <a:cs typeface="Spartan"/>
              <a:sym typeface="Spartan"/>
            </a:endParaRPr>
          </a:p>
          <a:p>
            <a:pPr indent="0" lvl="0" marL="0" rtl="0" algn="l">
              <a:spcBef>
                <a:spcPts val="800"/>
              </a:spcBef>
              <a:spcAft>
                <a:spcPts val="800"/>
              </a:spcAft>
              <a:buNone/>
            </a:pPr>
            <a:r>
              <a:rPr lang="en" sz="1800"/>
              <a:t>Show and explain your web, app or software projects using these gadget templates.</a:t>
            </a:r>
            <a:endParaRPr sz="18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62" name="Google Shape;562;p59"/>
          <p:cNvGrpSpPr/>
          <p:nvPr/>
        </p:nvGrpSpPr>
        <p:grpSpPr>
          <a:xfrm>
            <a:off x="3938374" y="1241129"/>
            <a:ext cx="4542205" cy="2661224"/>
            <a:chOff x="1177450" y="241631"/>
            <a:chExt cx="6173152" cy="3616776"/>
          </a:xfrm>
        </p:grpSpPr>
        <p:sp>
          <p:nvSpPr>
            <p:cNvPr id="563" name="Google Shape;563;p59"/>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59"/>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59"/>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59"/>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567" name="Google Shape;567;p59"/>
          <p:cNvPicPr preferRelativeResize="0"/>
          <p:nvPr/>
        </p:nvPicPr>
        <p:blipFill rotWithShape="1">
          <a:blip r:embed="rId3">
            <a:alphaModFix/>
          </a:blip>
          <a:srcRect b="6620" l="0" r="0" t="0"/>
          <a:stretch/>
        </p:blipFill>
        <p:spPr>
          <a:xfrm>
            <a:off x="4445550" y="1387850"/>
            <a:ext cx="3530550" cy="2242675"/>
          </a:xfrm>
          <a:prstGeom prst="rect">
            <a:avLst/>
          </a:prstGeom>
          <a:noFill/>
          <a:ln>
            <a:noFill/>
          </a:ln>
        </p:spPr>
      </p:pic>
      <p:sp>
        <p:nvSpPr>
          <p:cNvPr id="568" name="Google Shape;568;p59"/>
          <p:cNvSpPr txBox="1"/>
          <p:nvPr>
            <p:ph idx="4294967295" type="body"/>
          </p:nvPr>
        </p:nvSpPr>
        <p:spPr>
          <a:xfrm>
            <a:off x="855300" y="373575"/>
            <a:ext cx="2960400" cy="4396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Spartan"/>
                <a:ea typeface="Spartan"/>
                <a:cs typeface="Spartan"/>
                <a:sym typeface="Spartan"/>
              </a:rPr>
              <a:t>Desktop</a:t>
            </a:r>
            <a:r>
              <a:rPr lang="en">
                <a:latin typeface="Spartan"/>
                <a:ea typeface="Spartan"/>
                <a:cs typeface="Spartan"/>
                <a:sym typeface="Spartan"/>
              </a:rPr>
              <a:t> project</a:t>
            </a:r>
            <a:endParaRPr>
              <a:latin typeface="Spartan"/>
              <a:ea typeface="Spartan"/>
              <a:cs typeface="Spartan"/>
              <a:sym typeface="Spartan"/>
            </a:endParaRPr>
          </a:p>
          <a:p>
            <a:pPr indent="0" lvl="0" marL="0" rtl="0" algn="l">
              <a:spcBef>
                <a:spcPts val="800"/>
              </a:spcBef>
              <a:spcAft>
                <a:spcPts val="800"/>
              </a:spcAft>
              <a:buNone/>
            </a:pPr>
            <a:r>
              <a:rPr lang="en" sz="1800"/>
              <a:t>Show and explain your web, app or software projects using these gadget templates.</a:t>
            </a:r>
            <a:endParaRPr sz="18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574" name="Google Shape;574;p60"/>
          <p:cNvSpPr txBox="1"/>
          <p:nvPr>
            <p:ph idx="4294967295" type="ctrTitle"/>
          </p:nvPr>
        </p:nvSpPr>
        <p:spPr>
          <a:xfrm>
            <a:off x="855300" y="1882300"/>
            <a:ext cx="4222500" cy="1092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7200">
                <a:solidFill>
                  <a:schemeClr val="accent1"/>
                </a:solidFill>
              </a:rPr>
              <a:t>Thanks!</a:t>
            </a:r>
            <a:endParaRPr sz="7200">
              <a:solidFill>
                <a:schemeClr val="accent1"/>
              </a:solidFill>
            </a:endParaRPr>
          </a:p>
        </p:txBody>
      </p:sp>
      <p:sp>
        <p:nvSpPr>
          <p:cNvPr id="575" name="Google Shape;575;p60"/>
          <p:cNvSpPr txBox="1"/>
          <p:nvPr>
            <p:ph idx="4294967295" type="subTitle"/>
          </p:nvPr>
        </p:nvSpPr>
        <p:spPr>
          <a:xfrm>
            <a:off x="855300" y="3015025"/>
            <a:ext cx="4222500" cy="146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800">
                <a:highlight>
                  <a:schemeClr val="accent1"/>
                </a:highlight>
              </a:rPr>
              <a:t>Any questions?</a:t>
            </a:r>
            <a:endParaRPr b="1" sz="1800">
              <a:highlight>
                <a:schemeClr val="accent1"/>
              </a:highlight>
            </a:endParaRPr>
          </a:p>
          <a:p>
            <a:pPr indent="0" lvl="0" marL="0" rtl="0" algn="l">
              <a:spcBef>
                <a:spcPts val="800"/>
              </a:spcBef>
              <a:spcAft>
                <a:spcPts val="0"/>
              </a:spcAft>
              <a:buClr>
                <a:schemeClr val="dk1"/>
              </a:buClr>
              <a:buSzPts val="1100"/>
              <a:buFont typeface="Arial"/>
              <a:buNone/>
            </a:pPr>
            <a:r>
              <a:rPr lang="en" sz="1800">
                <a:solidFill>
                  <a:schemeClr val="lt2"/>
                </a:solidFill>
              </a:rPr>
              <a:t>You can find me at:</a:t>
            </a:r>
            <a:endParaRPr sz="1800">
              <a:solidFill>
                <a:schemeClr val="lt2"/>
              </a:solidFill>
            </a:endParaRPr>
          </a:p>
          <a:p>
            <a:pPr indent="-342900" lvl="0" marL="457200" rtl="0" algn="l">
              <a:spcBef>
                <a:spcPts val="800"/>
              </a:spcBef>
              <a:spcAft>
                <a:spcPts val="0"/>
              </a:spcAft>
              <a:buSzPts val="1800"/>
              <a:buChar char="➔"/>
            </a:pPr>
            <a:r>
              <a:rPr lang="en" sz="1800">
                <a:solidFill>
                  <a:schemeClr val="lt2"/>
                </a:solidFill>
              </a:rPr>
              <a:t>@username</a:t>
            </a:r>
            <a:endParaRPr sz="1800">
              <a:solidFill>
                <a:schemeClr val="lt2"/>
              </a:solidFill>
            </a:endParaRPr>
          </a:p>
          <a:p>
            <a:pPr indent="-342900" lvl="0" marL="457200" rtl="0" algn="l">
              <a:spcBef>
                <a:spcPts val="0"/>
              </a:spcBef>
              <a:spcAft>
                <a:spcPts val="0"/>
              </a:spcAft>
              <a:buSzPts val="1800"/>
              <a:buChar char="➔"/>
            </a:pPr>
            <a:r>
              <a:rPr lang="en" sz="1800">
                <a:solidFill>
                  <a:schemeClr val="lt2"/>
                </a:solidFill>
              </a:rPr>
              <a:t>user@mail.me</a:t>
            </a:r>
            <a:endParaRPr sz="1800">
              <a:solidFill>
                <a:schemeClr val="lt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1"/>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Credits</a:t>
            </a:r>
            <a:endParaRPr/>
          </a:p>
        </p:txBody>
      </p:sp>
      <p:sp>
        <p:nvSpPr>
          <p:cNvPr id="581" name="Google Shape;581;p61"/>
          <p:cNvSpPr txBox="1"/>
          <p:nvPr>
            <p:ph idx="1" type="body"/>
          </p:nvPr>
        </p:nvSpPr>
        <p:spPr>
          <a:xfrm>
            <a:off x="855300" y="1755980"/>
            <a:ext cx="6120000" cy="2631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800"/>
              </a:spcBef>
              <a:spcAft>
                <a:spcPts val="0"/>
              </a:spcAft>
              <a:buSzPts val="2400"/>
              <a:buChar char="➔"/>
            </a:pPr>
            <a:r>
              <a:rPr lang="en" sz="2400"/>
              <a:t>Presentation template by </a:t>
            </a:r>
            <a:r>
              <a:rPr lang="en" sz="2400" u="sng">
                <a:solidFill>
                  <a:schemeClr val="hlink"/>
                </a:solidFill>
                <a:hlinkClick r:id="rId3"/>
              </a:rPr>
              <a:t>SlidesCarnival</a:t>
            </a:r>
            <a:endParaRPr sz="2400"/>
          </a:p>
          <a:p>
            <a:pPr indent="-381000" lvl="0" marL="457200" rtl="0" algn="l">
              <a:lnSpc>
                <a:spcPct val="115000"/>
              </a:lnSpc>
              <a:spcBef>
                <a:spcPts val="0"/>
              </a:spcBef>
              <a:spcAft>
                <a:spcPts val="0"/>
              </a:spcAft>
              <a:buSzPts val="2400"/>
              <a:buChar char="➔"/>
            </a:pPr>
            <a:r>
              <a:rPr lang="en" sz="2400"/>
              <a:t>Photographs by </a:t>
            </a:r>
            <a:r>
              <a:rPr lang="en" sz="2400" u="sng">
                <a:solidFill>
                  <a:schemeClr val="hlink"/>
                </a:solidFill>
                <a:hlinkClick r:id="rId4"/>
              </a:rPr>
              <a:t>Unsplash</a:t>
            </a:r>
            <a:endParaRPr sz="2400"/>
          </a:p>
        </p:txBody>
      </p:sp>
      <p:sp>
        <p:nvSpPr>
          <p:cNvPr id="582" name="Google Shape;582;p6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2"/>
          <p:cNvSpPr txBox="1"/>
          <p:nvPr>
            <p:ph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Presentation design</a:t>
            </a:r>
            <a:endParaRPr/>
          </a:p>
        </p:txBody>
      </p:sp>
      <p:sp>
        <p:nvSpPr>
          <p:cNvPr id="588" name="Google Shape;588;p62"/>
          <p:cNvSpPr txBox="1"/>
          <p:nvPr>
            <p:ph idx="1" type="body"/>
          </p:nvPr>
        </p:nvSpPr>
        <p:spPr>
          <a:xfrm>
            <a:off x="855300" y="1755976"/>
            <a:ext cx="6120000" cy="223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This presentation uses the following typographies:</a:t>
            </a:r>
            <a:endParaRPr sz="1800"/>
          </a:p>
          <a:p>
            <a:pPr indent="-342900" lvl="0" marL="457200" rtl="0" algn="l">
              <a:lnSpc>
                <a:spcPct val="115000"/>
              </a:lnSpc>
              <a:spcBef>
                <a:spcPts val="800"/>
              </a:spcBef>
              <a:spcAft>
                <a:spcPts val="0"/>
              </a:spcAft>
              <a:buSzPts val="1800"/>
              <a:buChar char="➔"/>
            </a:pPr>
            <a:r>
              <a:rPr lang="en" sz="1800"/>
              <a:t>Titles: Spartan Extrabold</a:t>
            </a:r>
            <a:endParaRPr sz="1800"/>
          </a:p>
          <a:p>
            <a:pPr indent="-342900" lvl="0" marL="457200" rtl="0" algn="l">
              <a:lnSpc>
                <a:spcPct val="115000"/>
              </a:lnSpc>
              <a:spcBef>
                <a:spcPts val="0"/>
              </a:spcBef>
              <a:spcAft>
                <a:spcPts val="0"/>
              </a:spcAft>
              <a:buSzPts val="1800"/>
              <a:buChar char="➔"/>
            </a:pPr>
            <a:r>
              <a:rPr lang="en" sz="1800"/>
              <a:t>Body copy: Montserrat Light</a:t>
            </a:r>
            <a:endParaRPr sz="1800"/>
          </a:p>
          <a:p>
            <a:pPr indent="0" lvl="0" marL="0" rtl="0" algn="l">
              <a:lnSpc>
                <a:spcPct val="115000"/>
              </a:lnSpc>
              <a:spcBef>
                <a:spcPts val="800"/>
              </a:spcBef>
              <a:spcAft>
                <a:spcPts val="800"/>
              </a:spcAft>
              <a:buNone/>
            </a:pPr>
            <a:r>
              <a:rPr lang="en" sz="1800"/>
              <a:t>Download for free at:</a:t>
            </a:r>
            <a:br>
              <a:rPr lang="en" sz="1800"/>
            </a:br>
            <a:r>
              <a:rPr lang="en" sz="1800" u="sng">
                <a:solidFill>
                  <a:schemeClr val="hlink"/>
                </a:solidFill>
                <a:hlinkClick r:id="rId3"/>
              </a:rPr>
              <a:t>https://fonts.google.com/specimen/Spartan</a:t>
            </a:r>
            <a:br>
              <a:rPr lang="en" sz="1800"/>
            </a:br>
            <a:r>
              <a:rPr lang="en" sz="1800" u="sng">
                <a:solidFill>
                  <a:schemeClr val="hlink"/>
                </a:solidFill>
                <a:hlinkClick r:id="rId4"/>
              </a:rPr>
              <a:t>https://www.fontsquirrel.com/fonts/montserrat</a:t>
            </a:r>
            <a:br>
              <a:rPr lang="en" sz="1800"/>
            </a:br>
            <a:endParaRPr b="1" sz="1800">
              <a:solidFill>
                <a:srgbClr val="3D85C6"/>
              </a:solidFill>
            </a:endParaRPr>
          </a:p>
        </p:txBody>
      </p:sp>
      <p:sp>
        <p:nvSpPr>
          <p:cNvPr id="589" name="Google Shape;589;p62"/>
          <p:cNvSpPr txBox="1"/>
          <p:nvPr/>
        </p:nvSpPr>
        <p:spPr>
          <a:xfrm>
            <a:off x="855300" y="4104575"/>
            <a:ext cx="6120000" cy="586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You don’t need to keep this slide in your presentation. It’s only here to serve you as a design guide if you need to create new slides or download the fonts to edit the presentation in PowerPoint®</a:t>
            </a:r>
            <a:endParaRPr sz="1000">
              <a:solidFill>
                <a:schemeClr val="dk1"/>
              </a:solidFill>
              <a:latin typeface="Montserrat"/>
              <a:ea typeface="Montserrat"/>
              <a:cs typeface="Montserrat"/>
              <a:sym typeface="Montserrat"/>
            </a:endParaRPr>
          </a:p>
          <a:p>
            <a:pPr indent="0" lvl="0" marL="0" marR="0" rtl="0" algn="l">
              <a:lnSpc>
                <a:spcPct val="115000"/>
              </a:lnSpc>
              <a:spcBef>
                <a:spcPts val="800"/>
              </a:spcBef>
              <a:spcAft>
                <a:spcPts val="0"/>
              </a:spcAft>
              <a:buNone/>
            </a:pPr>
            <a:r>
              <a:t/>
            </a:r>
            <a:endParaRPr sz="1000">
              <a:solidFill>
                <a:schemeClr val="dk1"/>
              </a:solidFill>
              <a:latin typeface="Montserrat"/>
              <a:ea typeface="Montserrat"/>
              <a:cs typeface="Montserrat"/>
              <a:sym typeface="Montserrat"/>
            </a:endParaRPr>
          </a:p>
          <a:p>
            <a:pPr indent="0" lvl="0" marL="0" marR="0" rtl="0" algn="l">
              <a:lnSpc>
                <a:spcPct val="115000"/>
              </a:lnSpc>
              <a:spcBef>
                <a:spcPts val="800"/>
              </a:spcBef>
              <a:spcAft>
                <a:spcPts val="800"/>
              </a:spcAft>
              <a:buNone/>
            </a:pPr>
            <a:r>
              <a:t/>
            </a:r>
            <a:endParaRPr sz="1000">
              <a:solidFill>
                <a:schemeClr val="dk1"/>
              </a:solidFill>
              <a:latin typeface="Montserrat"/>
              <a:ea typeface="Montserrat"/>
              <a:cs typeface="Montserrat"/>
              <a:sym typeface="Montserrat"/>
            </a:endParaRPr>
          </a:p>
        </p:txBody>
      </p:sp>
      <p:sp>
        <p:nvSpPr>
          <p:cNvPr id="590" name="Google Shape;590;p6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3"/>
          <p:cNvSpPr txBox="1"/>
          <p:nvPr>
            <p:ph type="ctrTitle"/>
          </p:nvPr>
        </p:nvSpPr>
        <p:spPr>
          <a:xfrm>
            <a:off x="855300" y="1669463"/>
            <a:ext cx="7433400" cy="139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a:t>
            </a:r>
            <a:r>
              <a:rPr lang="en"/>
              <a:t>.</a:t>
            </a:r>
            <a:br>
              <a:rPr lang="en"/>
            </a:br>
            <a:r>
              <a:rPr lang="en"/>
              <a:t>Extra Resources</a:t>
            </a:r>
            <a:endParaRPr/>
          </a:p>
        </p:txBody>
      </p:sp>
      <p:sp>
        <p:nvSpPr>
          <p:cNvPr id="596" name="Google Shape;596;p63"/>
          <p:cNvSpPr txBox="1"/>
          <p:nvPr>
            <p:ph idx="1" type="subTitle"/>
          </p:nvPr>
        </p:nvSpPr>
        <p:spPr>
          <a:xfrm>
            <a:off x="855300" y="3166240"/>
            <a:ext cx="7433400" cy="3078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t>For Business Plans, Marketing Plans, Project Proposals, Lessons,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pic>
        <p:nvPicPr>
          <p:cNvPr descr="A short video from our youth leaders explaining Youth Power Coalition." id="163" name="Google Shape;163;p19" title="Introducing the Youth Power Coalition">
            <a:hlinkClick r:id="rId3"/>
          </p:cNvPr>
          <p:cNvPicPr preferRelativeResize="0"/>
          <p:nvPr/>
        </p:nvPicPr>
        <p:blipFill>
          <a:blip r:embed="rId4">
            <a:alphaModFix/>
          </a:blip>
          <a:stretch>
            <a:fillRect/>
          </a:stretch>
        </p:blipFill>
        <p:spPr>
          <a:xfrm>
            <a:off x="1143012" y="0"/>
            <a:ext cx="6857974"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4"/>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Timeline</a:t>
            </a:r>
            <a:endParaRPr/>
          </a:p>
        </p:txBody>
      </p:sp>
      <p:sp>
        <p:nvSpPr>
          <p:cNvPr id="602" name="Google Shape;602;p6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03" name="Google Shape;603;p64"/>
          <p:cNvSpPr/>
          <p:nvPr/>
        </p:nvSpPr>
        <p:spPr>
          <a:xfrm>
            <a:off x="7735208" y="27559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DEC</a:t>
            </a:r>
            <a:endParaRPr sz="1000">
              <a:solidFill>
                <a:schemeClr val="dk1"/>
              </a:solidFill>
              <a:latin typeface="Montserrat"/>
              <a:ea typeface="Montserrat"/>
              <a:cs typeface="Montserrat"/>
              <a:sym typeface="Montserrat"/>
            </a:endParaRPr>
          </a:p>
        </p:txBody>
      </p:sp>
      <p:sp>
        <p:nvSpPr>
          <p:cNvPr id="604" name="Google Shape;604;p64"/>
          <p:cNvSpPr/>
          <p:nvPr/>
        </p:nvSpPr>
        <p:spPr>
          <a:xfrm>
            <a:off x="7075124" y="27559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NOV</a:t>
            </a:r>
            <a:endParaRPr sz="1000">
              <a:solidFill>
                <a:schemeClr val="dk1"/>
              </a:solidFill>
              <a:latin typeface="Montserrat"/>
              <a:ea typeface="Montserrat"/>
              <a:cs typeface="Montserrat"/>
              <a:sym typeface="Montserrat"/>
            </a:endParaRPr>
          </a:p>
        </p:txBody>
      </p:sp>
      <p:sp>
        <p:nvSpPr>
          <p:cNvPr id="605" name="Google Shape;605;p64"/>
          <p:cNvSpPr/>
          <p:nvPr/>
        </p:nvSpPr>
        <p:spPr>
          <a:xfrm>
            <a:off x="6415040" y="2755950"/>
            <a:ext cx="822900" cy="393600"/>
          </a:xfrm>
          <a:prstGeom prst="homePlate">
            <a:avLst>
              <a:gd fmla="val 32030" name="adj"/>
            </a:avLst>
          </a:prstGeom>
          <a:solidFill>
            <a:schemeClr val="accent4"/>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OCT</a:t>
            </a:r>
            <a:endParaRPr sz="1000">
              <a:solidFill>
                <a:schemeClr val="dk1"/>
              </a:solidFill>
              <a:latin typeface="Montserrat"/>
              <a:ea typeface="Montserrat"/>
              <a:cs typeface="Montserrat"/>
              <a:sym typeface="Montserrat"/>
            </a:endParaRPr>
          </a:p>
        </p:txBody>
      </p:sp>
      <p:sp>
        <p:nvSpPr>
          <p:cNvPr id="606" name="Google Shape;606;p64"/>
          <p:cNvSpPr/>
          <p:nvPr/>
        </p:nvSpPr>
        <p:spPr>
          <a:xfrm>
            <a:off x="5754956" y="27559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SEP</a:t>
            </a:r>
            <a:endParaRPr sz="1000">
              <a:solidFill>
                <a:schemeClr val="dk1"/>
              </a:solidFill>
              <a:latin typeface="Montserrat"/>
              <a:ea typeface="Montserrat"/>
              <a:cs typeface="Montserrat"/>
              <a:sym typeface="Montserrat"/>
            </a:endParaRPr>
          </a:p>
        </p:txBody>
      </p:sp>
      <p:sp>
        <p:nvSpPr>
          <p:cNvPr id="607" name="Google Shape;607;p64"/>
          <p:cNvSpPr/>
          <p:nvPr/>
        </p:nvSpPr>
        <p:spPr>
          <a:xfrm>
            <a:off x="5094872" y="27559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AUG</a:t>
            </a:r>
            <a:endParaRPr sz="1000">
              <a:solidFill>
                <a:schemeClr val="dk1"/>
              </a:solidFill>
              <a:latin typeface="Montserrat"/>
              <a:ea typeface="Montserrat"/>
              <a:cs typeface="Montserrat"/>
              <a:sym typeface="Montserrat"/>
            </a:endParaRPr>
          </a:p>
        </p:txBody>
      </p:sp>
      <p:sp>
        <p:nvSpPr>
          <p:cNvPr id="608" name="Google Shape;608;p64"/>
          <p:cNvSpPr/>
          <p:nvPr/>
        </p:nvSpPr>
        <p:spPr>
          <a:xfrm>
            <a:off x="4434788" y="2755950"/>
            <a:ext cx="822900" cy="393600"/>
          </a:xfrm>
          <a:prstGeom prst="homePlate">
            <a:avLst>
              <a:gd fmla="val 32030" name="adj"/>
            </a:avLst>
          </a:prstGeom>
          <a:solidFill>
            <a:schemeClr val="accent3"/>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JUL</a:t>
            </a:r>
            <a:endParaRPr sz="1000">
              <a:solidFill>
                <a:schemeClr val="dk1"/>
              </a:solidFill>
              <a:latin typeface="Montserrat"/>
              <a:ea typeface="Montserrat"/>
              <a:cs typeface="Montserrat"/>
              <a:sym typeface="Montserrat"/>
            </a:endParaRPr>
          </a:p>
        </p:txBody>
      </p:sp>
      <p:sp>
        <p:nvSpPr>
          <p:cNvPr id="609" name="Google Shape;609;p64"/>
          <p:cNvSpPr/>
          <p:nvPr/>
        </p:nvSpPr>
        <p:spPr>
          <a:xfrm>
            <a:off x="3774704" y="27559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JUN</a:t>
            </a:r>
            <a:endParaRPr sz="1000">
              <a:solidFill>
                <a:schemeClr val="dk1"/>
              </a:solidFill>
              <a:latin typeface="Montserrat"/>
              <a:ea typeface="Montserrat"/>
              <a:cs typeface="Montserrat"/>
              <a:sym typeface="Montserrat"/>
            </a:endParaRPr>
          </a:p>
        </p:txBody>
      </p:sp>
      <p:sp>
        <p:nvSpPr>
          <p:cNvPr id="610" name="Google Shape;610;p64"/>
          <p:cNvSpPr/>
          <p:nvPr/>
        </p:nvSpPr>
        <p:spPr>
          <a:xfrm>
            <a:off x="3114619" y="27559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MAY</a:t>
            </a:r>
            <a:endParaRPr sz="1000">
              <a:solidFill>
                <a:schemeClr val="dk1"/>
              </a:solidFill>
              <a:latin typeface="Montserrat"/>
              <a:ea typeface="Montserrat"/>
              <a:cs typeface="Montserrat"/>
              <a:sym typeface="Montserrat"/>
            </a:endParaRPr>
          </a:p>
        </p:txBody>
      </p:sp>
      <p:sp>
        <p:nvSpPr>
          <p:cNvPr id="611" name="Google Shape;611;p64"/>
          <p:cNvSpPr/>
          <p:nvPr/>
        </p:nvSpPr>
        <p:spPr>
          <a:xfrm>
            <a:off x="2454535" y="2755950"/>
            <a:ext cx="822900" cy="393600"/>
          </a:xfrm>
          <a:prstGeom prst="homePlate">
            <a:avLst>
              <a:gd fmla="val 32030" name="adj"/>
            </a:avLst>
          </a:prstGeom>
          <a:solidFill>
            <a:schemeClr val="accent2"/>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APR</a:t>
            </a:r>
            <a:endParaRPr sz="1000">
              <a:solidFill>
                <a:schemeClr val="dk1"/>
              </a:solidFill>
              <a:latin typeface="Montserrat"/>
              <a:ea typeface="Montserrat"/>
              <a:cs typeface="Montserrat"/>
              <a:sym typeface="Montserrat"/>
            </a:endParaRPr>
          </a:p>
        </p:txBody>
      </p:sp>
      <p:sp>
        <p:nvSpPr>
          <p:cNvPr id="612" name="Google Shape;612;p64"/>
          <p:cNvSpPr/>
          <p:nvPr/>
        </p:nvSpPr>
        <p:spPr>
          <a:xfrm>
            <a:off x="1794451" y="2755950"/>
            <a:ext cx="8229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MAR</a:t>
            </a:r>
            <a:endParaRPr sz="1000">
              <a:solidFill>
                <a:schemeClr val="dk1"/>
              </a:solidFill>
              <a:latin typeface="Montserrat"/>
              <a:ea typeface="Montserrat"/>
              <a:cs typeface="Montserrat"/>
              <a:sym typeface="Montserrat"/>
            </a:endParaRPr>
          </a:p>
        </p:txBody>
      </p:sp>
      <p:sp>
        <p:nvSpPr>
          <p:cNvPr id="613" name="Google Shape;613;p64"/>
          <p:cNvSpPr/>
          <p:nvPr/>
        </p:nvSpPr>
        <p:spPr>
          <a:xfrm>
            <a:off x="1134367" y="2755950"/>
            <a:ext cx="8229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FEB</a:t>
            </a:r>
            <a:endParaRPr sz="1000">
              <a:solidFill>
                <a:schemeClr val="dk1"/>
              </a:solidFill>
              <a:latin typeface="Montserrat"/>
              <a:ea typeface="Montserrat"/>
              <a:cs typeface="Montserrat"/>
              <a:sym typeface="Montserrat"/>
            </a:endParaRPr>
          </a:p>
        </p:txBody>
      </p:sp>
      <p:sp>
        <p:nvSpPr>
          <p:cNvPr id="614" name="Google Shape;614;p64"/>
          <p:cNvSpPr/>
          <p:nvPr/>
        </p:nvSpPr>
        <p:spPr>
          <a:xfrm>
            <a:off x="474283" y="2755950"/>
            <a:ext cx="822900" cy="393600"/>
          </a:xfrm>
          <a:prstGeom prst="homePlate">
            <a:avLst>
              <a:gd fmla="val 32030" name="adj"/>
            </a:avLst>
          </a:prstGeom>
          <a:solidFill>
            <a:schemeClr val="accent1"/>
          </a:solidFill>
          <a:ln>
            <a:noFill/>
          </a:ln>
          <a:effectLst>
            <a:outerShdw blurRad="28575" rotWithShape="0" algn="bl" dist="9525">
              <a:srgbClr val="000000">
                <a:alpha val="20000"/>
              </a:srgbClr>
            </a:outerShdw>
          </a:effectLst>
        </p:spPr>
        <p:txBody>
          <a:bodyPr anchorCtr="0" anchor="ctr" bIns="0" lIns="274300" spcFirstLastPara="1" rIns="0" wrap="square" tIns="0">
            <a:noAutofit/>
          </a:bodyPr>
          <a:lstStyle/>
          <a:p>
            <a:pPr indent="0" lvl="0" marL="0" marR="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JAN</a:t>
            </a:r>
            <a:endParaRPr sz="1000">
              <a:solidFill>
                <a:schemeClr val="dk1"/>
              </a:solidFill>
              <a:latin typeface="Montserrat"/>
              <a:ea typeface="Montserrat"/>
              <a:cs typeface="Montserrat"/>
              <a:sym typeface="Montserrat"/>
            </a:endParaRPr>
          </a:p>
        </p:txBody>
      </p:sp>
      <p:sp>
        <p:nvSpPr>
          <p:cNvPr id="615" name="Google Shape;615;p64"/>
          <p:cNvSpPr/>
          <p:nvPr/>
        </p:nvSpPr>
        <p:spPr>
          <a:xfrm>
            <a:off x="0" y="2755950"/>
            <a:ext cx="637200" cy="393600"/>
          </a:xfrm>
          <a:prstGeom prst="homePlate">
            <a:avLst>
              <a:gd fmla="val 32030" name="adj"/>
            </a:avLst>
          </a:prstGeom>
          <a:solidFill>
            <a:schemeClr val="lt2"/>
          </a:solidFill>
          <a:ln>
            <a:noFill/>
          </a:ln>
          <a:effectLst>
            <a:outerShdw blurRad="28575" rotWithShape="0" algn="bl" dist="9525">
              <a:srgbClr val="000000">
                <a:alpha val="20000"/>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1000">
              <a:solidFill>
                <a:schemeClr val="dk1"/>
              </a:solidFill>
            </a:endParaRPr>
          </a:p>
        </p:txBody>
      </p:sp>
      <p:cxnSp>
        <p:nvCxnSpPr>
          <p:cNvPr id="616" name="Google Shape;616;p64"/>
          <p:cNvCxnSpPr/>
          <p:nvPr/>
        </p:nvCxnSpPr>
        <p:spPr>
          <a:xfrm rot="10800000">
            <a:off x="768923" y="2281931"/>
            <a:ext cx="0" cy="498600"/>
          </a:xfrm>
          <a:prstGeom prst="straightConnector1">
            <a:avLst/>
          </a:prstGeom>
          <a:noFill/>
          <a:ln cap="flat" cmpd="sng" w="9525">
            <a:solidFill>
              <a:schemeClr val="dk2"/>
            </a:solidFill>
            <a:prstDash val="solid"/>
            <a:round/>
            <a:headEnd len="med" w="med" type="oval"/>
            <a:tailEnd len="med" w="med" type="oval"/>
          </a:ln>
        </p:spPr>
      </p:cxnSp>
      <p:sp>
        <p:nvSpPr>
          <p:cNvPr id="617" name="Google Shape;617;p64"/>
          <p:cNvSpPr txBox="1"/>
          <p:nvPr/>
        </p:nvSpPr>
        <p:spPr>
          <a:xfrm>
            <a:off x="727900"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Blue is the colour of the clear sky and the deep sea</a:t>
            </a:r>
            <a:endParaRPr sz="900">
              <a:solidFill>
                <a:schemeClr val="dk1"/>
              </a:solidFill>
              <a:latin typeface="Montserrat"/>
              <a:ea typeface="Montserrat"/>
              <a:cs typeface="Montserrat"/>
              <a:sym typeface="Montserrat"/>
            </a:endParaRPr>
          </a:p>
        </p:txBody>
      </p:sp>
      <p:cxnSp>
        <p:nvCxnSpPr>
          <p:cNvPr id="618" name="Google Shape;618;p64"/>
          <p:cNvCxnSpPr/>
          <p:nvPr/>
        </p:nvCxnSpPr>
        <p:spPr>
          <a:xfrm rot="10800000">
            <a:off x="2090158" y="2281931"/>
            <a:ext cx="0" cy="498600"/>
          </a:xfrm>
          <a:prstGeom prst="straightConnector1">
            <a:avLst/>
          </a:prstGeom>
          <a:noFill/>
          <a:ln cap="flat" cmpd="sng" w="9525">
            <a:solidFill>
              <a:schemeClr val="dk2"/>
            </a:solidFill>
            <a:prstDash val="solid"/>
            <a:round/>
            <a:headEnd len="med" w="med" type="oval"/>
            <a:tailEnd len="med" w="med" type="oval"/>
          </a:ln>
        </p:spPr>
      </p:cxnSp>
      <p:sp>
        <p:nvSpPr>
          <p:cNvPr id="619" name="Google Shape;619;p64"/>
          <p:cNvSpPr txBox="1"/>
          <p:nvPr/>
        </p:nvSpPr>
        <p:spPr>
          <a:xfrm>
            <a:off x="2050642"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Red is the colour of danger and courage</a:t>
            </a:r>
            <a:endParaRPr sz="900">
              <a:solidFill>
                <a:schemeClr val="dk1"/>
              </a:solidFill>
              <a:latin typeface="Montserrat"/>
              <a:ea typeface="Montserrat"/>
              <a:cs typeface="Montserrat"/>
              <a:sym typeface="Montserrat"/>
            </a:endParaRPr>
          </a:p>
        </p:txBody>
      </p:sp>
      <p:cxnSp>
        <p:nvCxnSpPr>
          <p:cNvPr id="620" name="Google Shape;620;p64"/>
          <p:cNvCxnSpPr/>
          <p:nvPr/>
        </p:nvCxnSpPr>
        <p:spPr>
          <a:xfrm rot="10800000">
            <a:off x="3411393" y="2281931"/>
            <a:ext cx="0" cy="498600"/>
          </a:xfrm>
          <a:prstGeom prst="straightConnector1">
            <a:avLst/>
          </a:prstGeom>
          <a:noFill/>
          <a:ln cap="flat" cmpd="sng" w="9525">
            <a:solidFill>
              <a:schemeClr val="dk2"/>
            </a:solidFill>
            <a:prstDash val="solid"/>
            <a:round/>
            <a:headEnd len="med" w="med" type="oval"/>
            <a:tailEnd len="med" w="med" type="oval"/>
          </a:ln>
        </p:spPr>
      </p:cxnSp>
      <p:sp>
        <p:nvSpPr>
          <p:cNvPr id="621" name="Google Shape;621;p64"/>
          <p:cNvSpPr txBox="1"/>
          <p:nvPr/>
        </p:nvSpPr>
        <p:spPr>
          <a:xfrm>
            <a:off x="3373384"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Black is the color of ebony and of outer space</a:t>
            </a:r>
            <a:endParaRPr sz="900">
              <a:solidFill>
                <a:schemeClr val="dk1"/>
              </a:solidFill>
              <a:latin typeface="Montserrat"/>
              <a:ea typeface="Montserrat"/>
              <a:cs typeface="Montserrat"/>
              <a:sym typeface="Montserrat"/>
            </a:endParaRPr>
          </a:p>
        </p:txBody>
      </p:sp>
      <p:cxnSp>
        <p:nvCxnSpPr>
          <p:cNvPr id="622" name="Google Shape;622;p64"/>
          <p:cNvCxnSpPr/>
          <p:nvPr/>
        </p:nvCxnSpPr>
        <p:spPr>
          <a:xfrm rot="10800000">
            <a:off x="4732628" y="2281931"/>
            <a:ext cx="0" cy="498600"/>
          </a:xfrm>
          <a:prstGeom prst="straightConnector1">
            <a:avLst/>
          </a:prstGeom>
          <a:noFill/>
          <a:ln cap="flat" cmpd="sng" w="9525">
            <a:solidFill>
              <a:schemeClr val="dk2"/>
            </a:solidFill>
            <a:prstDash val="solid"/>
            <a:round/>
            <a:headEnd len="med" w="med" type="oval"/>
            <a:tailEnd len="med" w="med" type="oval"/>
          </a:ln>
        </p:spPr>
      </p:cxnSp>
      <p:sp>
        <p:nvSpPr>
          <p:cNvPr id="623" name="Google Shape;623;p64"/>
          <p:cNvSpPr txBox="1"/>
          <p:nvPr/>
        </p:nvSpPr>
        <p:spPr>
          <a:xfrm>
            <a:off x="4696126"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Yellow is the color of gold, butter and ripe lemons</a:t>
            </a:r>
            <a:endParaRPr sz="900">
              <a:solidFill>
                <a:schemeClr val="dk1"/>
              </a:solidFill>
              <a:latin typeface="Montserrat"/>
              <a:ea typeface="Montserrat"/>
              <a:cs typeface="Montserrat"/>
              <a:sym typeface="Montserrat"/>
            </a:endParaRPr>
          </a:p>
        </p:txBody>
      </p:sp>
      <p:cxnSp>
        <p:nvCxnSpPr>
          <p:cNvPr id="624" name="Google Shape;624;p64"/>
          <p:cNvCxnSpPr/>
          <p:nvPr/>
        </p:nvCxnSpPr>
        <p:spPr>
          <a:xfrm rot="10800000">
            <a:off x="6053863" y="2281931"/>
            <a:ext cx="0" cy="498600"/>
          </a:xfrm>
          <a:prstGeom prst="straightConnector1">
            <a:avLst/>
          </a:prstGeom>
          <a:noFill/>
          <a:ln cap="flat" cmpd="sng" w="9525">
            <a:solidFill>
              <a:schemeClr val="dk2"/>
            </a:solidFill>
            <a:prstDash val="solid"/>
            <a:round/>
            <a:headEnd len="med" w="med" type="oval"/>
            <a:tailEnd len="med" w="med" type="oval"/>
          </a:ln>
        </p:spPr>
      </p:cxnSp>
      <p:sp>
        <p:nvSpPr>
          <p:cNvPr id="625" name="Google Shape;625;p64"/>
          <p:cNvSpPr txBox="1"/>
          <p:nvPr/>
        </p:nvSpPr>
        <p:spPr>
          <a:xfrm>
            <a:off x="6018868"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White is the color of milk and fresh snow</a:t>
            </a:r>
            <a:endParaRPr sz="900">
              <a:solidFill>
                <a:schemeClr val="dk1"/>
              </a:solidFill>
              <a:latin typeface="Montserrat"/>
              <a:ea typeface="Montserrat"/>
              <a:cs typeface="Montserrat"/>
              <a:sym typeface="Montserrat"/>
            </a:endParaRPr>
          </a:p>
        </p:txBody>
      </p:sp>
      <p:cxnSp>
        <p:nvCxnSpPr>
          <p:cNvPr id="626" name="Google Shape;626;p64"/>
          <p:cNvCxnSpPr/>
          <p:nvPr/>
        </p:nvCxnSpPr>
        <p:spPr>
          <a:xfrm rot="10800000">
            <a:off x="7375098" y="2281931"/>
            <a:ext cx="0" cy="498600"/>
          </a:xfrm>
          <a:prstGeom prst="straightConnector1">
            <a:avLst/>
          </a:prstGeom>
          <a:noFill/>
          <a:ln cap="flat" cmpd="sng" w="9525">
            <a:solidFill>
              <a:schemeClr val="dk2"/>
            </a:solidFill>
            <a:prstDash val="solid"/>
            <a:round/>
            <a:headEnd len="med" w="med" type="oval"/>
            <a:tailEnd len="med" w="med" type="oval"/>
          </a:ln>
        </p:spPr>
      </p:cxnSp>
      <p:sp>
        <p:nvSpPr>
          <p:cNvPr id="627" name="Google Shape;627;p64"/>
          <p:cNvSpPr txBox="1"/>
          <p:nvPr/>
        </p:nvSpPr>
        <p:spPr>
          <a:xfrm>
            <a:off x="7341610" y="1727200"/>
            <a:ext cx="1249500" cy="5334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Blue is the colour of the clear sky and the deep sea</a:t>
            </a:r>
            <a:endParaRPr sz="900">
              <a:solidFill>
                <a:schemeClr val="dk1"/>
              </a:solidFill>
              <a:latin typeface="Montserrat"/>
              <a:ea typeface="Montserrat"/>
              <a:cs typeface="Montserrat"/>
              <a:sym typeface="Montserrat"/>
            </a:endParaRPr>
          </a:p>
        </p:txBody>
      </p:sp>
      <p:cxnSp>
        <p:nvCxnSpPr>
          <p:cNvPr id="628" name="Google Shape;628;p64"/>
          <p:cNvCxnSpPr/>
          <p:nvPr/>
        </p:nvCxnSpPr>
        <p:spPr>
          <a:xfrm rot="10800000">
            <a:off x="1439687" y="3124969"/>
            <a:ext cx="0" cy="498600"/>
          </a:xfrm>
          <a:prstGeom prst="straightConnector1">
            <a:avLst/>
          </a:prstGeom>
          <a:noFill/>
          <a:ln cap="flat" cmpd="sng" w="9525">
            <a:solidFill>
              <a:schemeClr val="dk2"/>
            </a:solidFill>
            <a:prstDash val="solid"/>
            <a:round/>
            <a:headEnd len="med" w="med" type="oval"/>
            <a:tailEnd len="med" w="med" type="oval"/>
          </a:ln>
        </p:spPr>
      </p:cxnSp>
      <p:sp>
        <p:nvSpPr>
          <p:cNvPr id="629" name="Google Shape;629;p64"/>
          <p:cNvSpPr txBox="1"/>
          <p:nvPr/>
        </p:nvSpPr>
        <p:spPr>
          <a:xfrm>
            <a:off x="1369548"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Yellow is the color of gold, butter and ripe lemons</a:t>
            </a:r>
            <a:endParaRPr sz="900">
              <a:solidFill>
                <a:schemeClr val="dk1"/>
              </a:solidFill>
              <a:latin typeface="Montserrat"/>
              <a:ea typeface="Montserrat"/>
              <a:cs typeface="Montserrat"/>
              <a:sym typeface="Montserrat"/>
            </a:endParaRPr>
          </a:p>
        </p:txBody>
      </p:sp>
      <p:cxnSp>
        <p:nvCxnSpPr>
          <p:cNvPr id="630" name="Google Shape;630;p64"/>
          <p:cNvCxnSpPr/>
          <p:nvPr/>
        </p:nvCxnSpPr>
        <p:spPr>
          <a:xfrm rot="10800000">
            <a:off x="2760922" y="3124969"/>
            <a:ext cx="0" cy="498600"/>
          </a:xfrm>
          <a:prstGeom prst="straightConnector1">
            <a:avLst/>
          </a:prstGeom>
          <a:noFill/>
          <a:ln cap="flat" cmpd="sng" w="9525">
            <a:solidFill>
              <a:schemeClr val="dk2"/>
            </a:solidFill>
            <a:prstDash val="solid"/>
            <a:round/>
            <a:headEnd len="med" w="med" type="oval"/>
            <a:tailEnd len="med" w="med" type="oval"/>
          </a:ln>
        </p:spPr>
      </p:cxnSp>
      <p:sp>
        <p:nvSpPr>
          <p:cNvPr id="631" name="Google Shape;631;p64"/>
          <p:cNvSpPr txBox="1"/>
          <p:nvPr/>
        </p:nvSpPr>
        <p:spPr>
          <a:xfrm>
            <a:off x="2699944"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White is the color of milk and fresh snow</a:t>
            </a:r>
            <a:endParaRPr sz="900">
              <a:solidFill>
                <a:schemeClr val="dk1"/>
              </a:solidFill>
              <a:latin typeface="Montserrat"/>
              <a:ea typeface="Montserrat"/>
              <a:cs typeface="Montserrat"/>
              <a:sym typeface="Montserrat"/>
            </a:endParaRPr>
          </a:p>
        </p:txBody>
      </p:sp>
      <p:cxnSp>
        <p:nvCxnSpPr>
          <p:cNvPr id="632" name="Google Shape;632;p64"/>
          <p:cNvCxnSpPr/>
          <p:nvPr/>
        </p:nvCxnSpPr>
        <p:spPr>
          <a:xfrm rot="10800000">
            <a:off x="4082157" y="3124969"/>
            <a:ext cx="0" cy="498600"/>
          </a:xfrm>
          <a:prstGeom prst="straightConnector1">
            <a:avLst/>
          </a:prstGeom>
          <a:noFill/>
          <a:ln cap="flat" cmpd="sng" w="9525">
            <a:solidFill>
              <a:schemeClr val="dk2"/>
            </a:solidFill>
            <a:prstDash val="solid"/>
            <a:round/>
            <a:headEnd len="med" w="med" type="oval"/>
            <a:tailEnd len="med" w="med" type="oval"/>
          </a:ln>
        </p:spPr>
      </p:cxnSp>
      <p:sp>
        <p:nvSpPr>
          <p:cNvPr id="633" name="Google Shape;633;p64"/>
          <p:cNvSpPr txBox="1"/>
          <p:nvPr/>
        </p:nvSpPr>
        <p:spPr>
          <a:xfrm>
            <a:off x="4030339"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Blue is the colour of the clear sky and the deep sea</a:t>
            </a:r>
            <a:endParaRPr sz="900">
              <a:solidFill>
                <a:schemeClr val="dk1"/>
              </a:solidFill>
              <a:latin typeface="Montserrat"/>
              <a:ea typeface="Montserrat"/>
              <a:cs typeface="Montserrat"/>
              <a:sym typeface="Montserrat"/>
            </a:endParaRPr>
          </a:p>
        </p:txBody>
      </p:sp>
      <p:cxnSp>
        <p:nvCxnSpPr>
          <p:cNvPr id="634" name="Google Shape;634;p64"/>
          <p:cNvCxnSpPr/>
          <p:nvPr/>
        </p:nvCxnSpPr>
        <p:spPr>
          <a:xfrm rot="10800000">
            <a:off x="5403392" y="3124969"/>
            <a:ext cx="0" cy="498600"/>
          </a:xfrm>
          <a:prstGeom prst="straightConnector1">
            <a:avLst/>
          </a:prstGeom>
          <a:noFill/>
          <a:ln cap="flat" cmpd="sng" w="9525">
            <a:solidFill>
              <a:schemeClr val="dk2"/>
            </a:solidFill>
            <a:prstDash val="solid"/>
            <a:round/>
            <a:headEnd len="med" w="med" type="oval"/>
            <a:tailEnd len="med" w="med" type="oval"/>
          </a:ln>
        </p:spPr>
      </p:cxnSp>
      <p:sp>
        <p:nvSpPr>
          <p:cNvPr id="635" name="Google Shape;635;p64"/>
          <p:cNvSpPr txBox="1"/>
          <p:nvPr/>
        </p:nvSpPr>
        <p:spPr>
          <a:xfrm>
            <a:off x="5360735"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Red is the colour of danger and courage</a:t>
            </a:r>
            <a:endParaRPr sz="900">
              <a:solidFill>
                <a:schemeClr val="dk1"/>
              </a:solidFill>
              <a:latin typeface="Montserrat"/>
              <a:ea typeface="Montserrat"/>
              <a:cs typeface="Montserrat"/>
              <a:sym typeface="Montserrat"/>
            </a:endParaRPr>
          </a:p>
        </p:txBody>
      </p:sp>
      <p:cxnSp>
        <p:nvCxnSpPr>
          <p:cNvPr id="636" name="Google Shape;636;p64"/>
          <p:cNvCxnSpPr/>
          <p:nvPr/>
        </p:nvCxnSpPr>
        <p:spPr>
          <a:xfrm rot="10800000">
            <a:off x="6724627" y="3124969"/>
            <a:ext cx="0" cy="498600"/>
          </a:xfrm>
          <a:prstGeom prst="straightConnector1">
            <a:avLst/>
          </a:prstGeom>
          <a:noFill/>
          <a:ln cap="flat" cmpd="sng" w="9525">
            <a:solidFill>
              <a:schemeClr val="dk2"/>
            </a:solidFill>
            <a:prstDash val="solid"/>
            <a:round/>
            <a:headEnd len="med" w="med" type="oval"/>
            <a:tailEnd len="med" w="med" type="oval"/>
          </a:ln>
        </p:spPr>
      </p:cxnSp>
      <p:sp>
        <p:nvSpPr>
          <p:cNvPr id="637" name="Google Shape;637;p64"/>
          <p:cNvSpPr txBox="1"/>
          <p:nvPr/>
        </p:nvSpPr>
        <p:spPr>
          <a:xfrm>
            <a:off x="6691131" y="3648150"/>
            <a:ext cx="12495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Black is the color of ebony and of outer space</a:t>
            </a:r>
            <a:endParaRPr sz="900">
              <a:solidFill>
                <a:schemeClr val="dk1"/>
              </a:solidFill>
              <a:latin typeface="Montserrat"/>
              <a:ea typeface="Montserrat"/>
              <a:cs typeface="Montserrat"/>
              <a:sym typeface="Montserrat"/>
            </a:endParaRPr>
          </a:p>
        </p:txBody>
      </p:sp>
      <p:cxnSp>
        <p:nvCxnSpPr>
          <p:cNvPr id="638" name="Google Shape;638;p64"/>
          <p:cNvCxnSpPr/>
          <p:nvPr/>
        </p:nvCxnSpPr>
        <p:spPr>
          <a:xfrm rot="10800000">
            <a:off x="8045862" y="3124969"/>
            <a:ext cx="0" cy="498600"/>
          </a:xfrm>
          <a:prstGeom prst="straightConnector1">
            <a:avLst/>
          </a:prstGeom>
          <a:noFill/>
          <a:ln cap="flat" cmpd="sng" w="9525">
            <a:solidFill>
              <a:schemeClr val="dk2"/>
            </a:solidFill>
            <a:prstDash val="solid"/>
            <a:round/>
            <a:headEnd len="med" w="med" type="oval"/>
            <a:tailEnd len="med" w="med" type="oval"/>
          </a:ln>
        </p:spPr>
      </p:cxnSp>
      <p:sp>
        <p:nvSpPr>
          <p:cNvPr id="639" name="Google Shape;639;p64"/>
          <p:cNvSpPr txBox="1"/>
          <p:nvPr/>
        </p:nvSpPr>
        <p:spPr>
          <a:xfrm>
            <a:off x="8008073" y="3648150"/>
            <a:ext cx="1034700" cy="533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900">
                <a:solidFill>
                  <a:schemeClr val="dk1"/>
                </a:solidFill>
                <a:latin typeface="Montserrat"/>
                <a:ea typeface="Montserrat"/>
                <a:cs typeface="Montserrat"/>
                <a:sym typeface="Montserrat"/>
              </a:rPr>
              <a:t>Yellow is the color of gold, butter and ripe lemons</a:t>
            </a:r>
            <a:endParaRPr sz="900">
              <a:solidFill>
                <a:schemeClr val="dk1"/>
              </a:solidFill>
              <a:latin typeface="Montserrat"/>
              <a:ea typeface="Montserrat"/>
              <a:cs typeface="Montserrat"/>
              <a:sym typeface="Montserra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5"/>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Roadmap</a:t>
            </a:r>
            <a:endParaRPr/>
          </a:p>
        </p:txBody>
      </p:sp>
      <p:sp>
        <p:nvSpPr>
          <p:cNvPr id="645" name="Google Shape;645;p6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46" name="Google Shape;646;p65"/>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65"/>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648" name="Google Shape;648;p65"/>
          <p:cNvGrpSpPr/>
          <p:nvPr/>
        </p:nvGrpSpPr>
        <p:grpSpPr>
          <a:xfrm>
            <a:off x="1786339" y="2008201"/>
            <a:ext cx="473400" cy="473400"/>
            <a:chOff x="1786339" y="1703401"/>
            <a:chExt cx="473400" cy="473400"/>
          </a:xfrm>
        </p:grpSpPr>
        <p:sp>
          <p:nvSpPr>
            <p:cNvPr id="649" name="Google Shape;649;p65"/>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650" name="Google Shape;650;p65"/>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1</a:t>
              </a:r>
              <a:endParaRPr sz="600">
                <a:solidFill>
                  <a:schemeClr val="dk1"/>
                </a:solidFill>
                <a:latin typeface="Montserrat"/>
                <a:ea typeface="Montserrat"/>
                <a:cs typeface="Montserrat"/>
                <a:sym typeface="Montserrat"/>
              </a:endParaRPr>
            </a:p>
          </p:txBody>
        </p:sp>
      </p:grpSp>
      <p:grpSp>
        <p:nvGrpSpPr>
          <p:cNvPr id="651" name="Google Shape;651;p65"/>
          <p:cNvGrpSpPr/>
          <p:nvPr/>
        </p:nvGrpSpPr>
        <p:grpSpPr>
          <a:xfrm>
            <a:off x="3814414" y="2008201"/>
            <a:ext cx="473400" cy="473400"/>
            <a:chOff x="3814414" y="1703401"/>
            <a:chExt cx="473400" cy="473400"/>
          </a:xfrm>
        </p:grpSpPr>
        <p:sp>
          <p:nvSpPr>
            <p:cNvPr id="652" name="Google Shape;652;p65"/>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653" name="Google Shape;653;p65"/>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3</a:t>
              </a:r>
              <a:endParaRPr sz="600">
                <a:solidFill>
                  <a:schemeClr val="dk1"/>
                </a:solidFill>
                <a:latin typeface="Montserrat"/>
                <a:ea typeface="Montserrat"/>
                <a:cs typeface="Montserrat"/>
                <a:sym typeface="Montserrat"/>
              </a:endParaRPr>
            </a:p>
          </p:txBody>
        </p:sp>
      </p:grpSp>
      <p:grpSp>
        <p:nvGrpSpPr>
          <p:cNvPr id="654" name="Google Shape;654;p65"/>
          <p:cNvGrpSpPr/>
          <p:nvPr/>
        </p:nvGrpSpPr>
        <p:grpSpPr>
          <a:xfrm>
            <a:off x="5842489" y="2008201"/>
            <a:ext cx="473400" cy="473400"/>
            <a:chOff x="5842489" y="1703401"/>
            <a:chExt cx="473400" cy="473400"/>
          </a:xfrm>
        </p:grpSpPr>
        <p:sp>
          <p:nvSpPr>
            <p:cNvPr id="655" name="Google Shape;655;p65"/>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656" name="Google Shape;656;p65"/>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5</a:t>
              </a:r>
              <a:endParaRPr sz="600">
                <a:solidFill>
                  <a:schemeClr val="dk1"/>
                </a:solidFill>
                <a:latin typeface="Montserrat"/>
                <a:ea typeface="Montserrat"/>
                <a:cs typeface="Montserrat"/>
                <a:sym typeface="Montserrat"/>
              </a:endParaRPr>
            </a:p>
          </p:txBody>
        </p:sp>
      </p:grpSp>
      <p:grpSp>
        <p:nvGrpSpPr>
          <p:cNvPr id="657" name="Google Shape;657;p65"/>
          <p:cNvGrpSpPr/>
          <p:nvPr/>
        </p:nvGrpSpPr>
        <p:grpSpPr>
          <a:xfrm>
            <a:off x="6880814" y="3881100"/>
            <a:ext cx="473400" cy="473400"/>
            <a:chOff x="6880814" y="3576300"/>
            <a:chExt cx="473400" cy="473400"/>
          </a:xfrm>
        </p:grpSpPr>
        <p:sp>
          <p:nvSpPr>
            <p:cNvPr id="658" name="Google Shape;658;p65"/>
            <p:cNvSpPr/>
            <p:nvPr/>
          </p:nvSpPr>
          <p:spPr>
            <a:xfrm rot="-2700000">
              <a:off x="6950142" y="36456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659" name="Google Shape;659;p65"/>
            <p:cNvSpPr/>
            <p:nvPr/>
          </p:nvSpPr>
          <p:spPr>
            <a:xfrm flipH="1">
              <a:off x="705046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6</a:t>
              </a:r>
              <a:endParaRPr sz="600">
                <a:solidFill>
                  <a:schemeClr val="dk1"/>
                </a:solidFill>
                <a:latin typeface="Montserrat"/>
                <a:ea typeface="Montserrat"/>
                <a:cs typeface="Montserrat"/>
                <a:sym typeface="Montserrat"/>
              </a:endParaRPr>
            </a:p>
          </p:txBody>
        </p:sp>
      </p:grpSp>
      <p:grpSp>
        <p:nvGrpSpPr>
          <p:cNvPr id="660" name="Google Shape;660;p65"/>
          <p:cNvGrpSpPr/>
          <p:nvPr/>
        </p:nvGrpSpPr>
        <p:grpSpPr>
          <a:xfrm>
            <a:off x="4852739" y="3881100"/>
            <a:ext cx="473400" cy="473400"/>
            <a:chOff x="4852739" y="3576300"/>
            <a:chExt cx="473400" cy="473400"/>
          </a:xfrm>
        </p:grpSpPr>
        <p:sp>
          <p:nvSpPr>
            <p:cNvPr id="661" name="Google Shape;661;p65"/>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662" name="Google Shape;662;p65"/>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4</a:t>
              </a:r>
              <a:endParaRPr sz="600">
                <a:solidFill>
                  <a:schemeClr val="dk1"/>
                </a:solidFill>
                <a:latin typeface="Montserrat"/>
                <a:ea typeface="Montserrat"/>
                <a:cs typeface="Montserrat"/>
                <a:sym typeface="Montserrat"/>
              </a:endParaRPr>
            </a:p>
          </p:txBody>
        </p:sp>
      </p:grpSp>
      <p:grpSp>
        <p:nvGrpSpPr>
          <p:cNvPr id="663" name="Google Shape;663;p65"/>
          <p:cNvGrpSpPr/>
          <p:nvPr/>
        </p:nvGrpSpPr>
        <p:grpSpPr>
          <a:xfrm>
            <a:off x="2824664" y="3881100"/>
            <a:ext cx="473400" cy="473400"/>
            <a:chOff x="2824664" y="3576300"/>
            <a:chExt cx="473400" cy="473400"/>
          </a:xfrm>
        </p:grpSpPr>
        <p:sp>
          <p:nvSpPr>
            <p:cNvPr id="664" name="Google Shape;664;p65"/>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665" name="Google Shape;665;p65"/>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2</a:t>
              </a:r>
              <a:endParaRPr sz="600">
                <a:solidFill>
                  <a:schemeClr val="dk1"/>
                </a:solidFill>
                <a:latin typeface="Montserrat"/>
                <a:ea typeface="Montserrat"/>
                <a:cs typeface="Montserrat"/>
                <a:sym typeface="Montserrat"/>
              </a:endParaRPr>
            </a:p>
          </p:txBody>
        </p:sp>
      </p:grpSp>
      <p:sp>
        <p:nvSpPr>
          <p:cNvPr id="666" name="Google Shape;666;p65"/>
          <p:cNvSpPr txBox="1"/>
          <p:nvPr/>
        </p:nvSpPr>
        <p:spPr>
          <a:xfrm>
            <a:off x="1379850" y="14609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Montserrat"/>
                <a:ea typeface="Montserrat"/>
                <a:cs typeface="Montserrat"/>
                <a:sym typeface="Montserrat"/>
              </a:rPr>
              <a:t>Blue is the colour of the clear sky and the deep sea</a:t>
            </a:r>
            <a:endParaRPr sz="900">
              <a:solidFill>
                <a:schemeClr val="dk1"/>
              </a:solidFill>
              <a:latin typeface="Montserrat"/>
              <a:ea typeface="Montserrat"/>
              <a:cs typeface="Montserrat"/>
              <a:sym typeface="Montserrat"/>
            </a:endParaRPr>
          </a:p>
        </p:txBody>
      </p:sp>
      <p:sp>
        <p:nvSpPr>
          <p:cNvPr id="667" name="Google Shape;667;p65"/>
          <p:cNvSpPr txBox="1"/>
          <p:nvPr/>
        </p:nvSpPr>
        <p:spPr>
          <a:xfrm>
            <a:off x="3377205" y="14609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Montserrat"/>
                <a:ea typeface="Montserrat"/>
                <a:cs typeface="Montserrat"/>
                <a:sym typeface="Montserrat"/>
              </a:rPr>
              <a:t>Red is the colour of danger and courage</a:t>
            </a:r>
            <a:endParaRPr sz="900">
              <a:solidFill>
                <a:schemeClr val="dk1"/>
              </a:solidFill>
              <a:latin typeface="Montserrat"/>
              <a:ea typeface="Montserrat"/>
              <a:cs typeface="Montserrat"/>
              <a:sym typeface="Montserrat"/>
            </a:endParaRPr>
          </a:p>
        </p:txBody>
      </p:sp>
      <p:sp>
        <p:nvSpPr>
          <p:cNvPr id="668" name="Google Shape;668;p65"/>
          <p:cNvSpPr txBox="1"/>
          <p:nvPr/>
        </p:nvSpPr>
        <p:spPr>
          <a:xfrm>
            <a:off x="5436010" y="14609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Montserrat"/>
                <a:ea typeface="Montserrat"/>
                <a:cs typeface="Montserrat"/>
                <a:sym typeface="Montserrat"/>
              </a:rPr>
              <a:t>Black is the color of ebony and of outer space</a:t>
            </a:r>
            <a:endParaRPr sz="900">
              <a:solidFill>
                <a:schemeClr val="dk1"/>
              </a:solidFill>
              <a:latin typeface="Montserrat"/>
              <a:ea typeface="Montserrat"/>
              <a:cs typeface="Montserrat"/>
              <a:sym typeface="Montserrat"/>
            </a:endParaRPr>
          </a:p>
        </p:txBody>
      </p:sp>
      <p:sp>
        <p:nvSpPr>
          <p:cNvPr id="669" name="Google Shape;669;p65"/>
          <p:cNvSpPr txBox="1"/>
          <p:nvPr/>
        </p:nvSpPr>
        <p:spPr>
          <a:xfrm>
            <a:off x="241817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Montserrat"/>
                <a:ea typeface="Montserrat"/>
                <a:cs typeface="Montserrat"/>
                <a:sym typeface="Montserrat"/>
              </a:rPr>
              <a:t>Yellow is the color of gold, butter and ripe lemons</a:t>
            </a:r>
            <a:endParaRPr sz="900">
              <a:solidFill>
                <a:schemeClr val="dk1"/>
              </a:solidFill>
              <a:latin typeface="Montserrat"/>
              <a:ea typeface="Montserrat"/>
              <a:cs typeface="Montserrat"/>
              <a:sym typeface="Montserrat"/>
            </a:endParaRPr>
          </a:p>
        </p:txBody>
      </p:sp>
      <p:sp>
        <p:nvSpPr>
          <p:cNvPr id="670" name="Google Shape;670;p65"/>
          <p:cNvSpPr txBox="1"/>
          <p:nvPr/>
        </p:nvSpPr>
        <p:spPr>
          <a:xfrm>
            <a:off x="444625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Montserrat"/>
                <a:ea typeface="Montserrat"/>
                <a:cs typeface="Montserrat"/>
                <a:sym typeface="Montserrat"/>
              </a:rPr>
              <a:t>White is the color of milk and fresh snow</a:t>
            </a:r>
            <a:endParaRPr sz="900">
              <a:solidFill>
                <a:schemeClr val="dk1"/>
              </a:solidFill>
              <a:latin typeface="Montserrat"/>
              <a:ea typeface="Montserrat"/>
              <a:cs typeface="Montserrat"/>
              <a:sym typeface="Montserrat"/>
            </a:endParaRPr>
          </a:p>
        </p:txBody>
      </p:sp>
      <p:sp>
        <p:nvSpPr>
          <p:cNvPr id="671" name="Google Shape;671;p65"/>
          <p:cNvSpPr txBox="1"/>
          <p:nvPr/>
        </p:nvSpPr>
        <p:spPr>
          <a:xfrm>
            <a:off x="647433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 sz="900">
                <a:solidFill>
                  <a:schemeClr val="dk1"/>
                </a:solidFill>
                <a:latin typeface="Montserrat"/>
                <a:ea typeface="Montserrat"/>
                <a:cs typeface="Montserrat"/>
                <a:sym typeface="Montserrat"/>
              </a:rPr>
              <a:t>Blue is the colour of the clear sky and the deep sea</a:t>
            </a:r>
            <a:endParaRPr sz="900">
              <a:solidFill>
                <a:schemeClr val="dk1"/>
              </a:solidFill>
              <a:latin typeface="Montserrat"/>
              <a:ea typeface="Montserrat"/>
              <a:cs typeface="Montserrat"/>
              <a:sym typeface="Montserra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66"/>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Gantt chart</a:t>
            </a:r>
            <a:endParaRPr/>
          </a:p>
        </p:txBody>
      </p:sp>
      <p:sp>
        <p:nvSpPr>
          <p:cNvPr id="677" name="Google Shape;677;p6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78" name="Google Shape;678;p66"/>
          <p:cNvGraphicFramePr/>
          <p:nvPr/>
        </p:nvGraphicFramePr>
        <p:xfrm>
          <a:off x="855475" y="1564481"/>
          <a:ext cx="3000000" cy="3000000"/>
        </p:xfrm>
        <a:graphic>
          <a:graphicData uri="http://schemas.openxmlformats.org/drawingml/2006/table">
            <a:tbl>
              <a:tblPr>
                <a:noFill/>
                <a:tableStyleId>{AA79DB83-6C57-4242-8E47-C8AD19E916DF}</a:tableStyleId>
              </a:tblPr>
              <a:tblGrid>
                <a:gridCol w="1299100"/>
                <a:gridCol w="446050"/>
                <a:gridCol w="446050"/>
                <a:gridCol w="446050"/>
                <a:gridCol w="446050"/>
                <a:gridCol w="446050"/>
                <a:gridCol w="446050"/>
                <a:gridCol w="446050"/>
                <a:gridCol w="446050"/>
                <a:gridCol w="446050"/>
                <a:gridCol w="446050"/>
                <a:gridCol w="446050"/>
                <a:gridCol w="446050"/>
                <a:gridCol w="446050"/>
                <a:gridCol w="446050"/>
              </a:tblGrid>
              <a:tr h="290950">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c gridSpan="7">
                  <a:txBody>
                    <a:bodyPr/>
                    <a:lstStyle/>
                    <a:p>
                      <a:pPr indent="0" lvl="0" marL="0" rtl="0" algn="ctr">
                        <a:spcBef>
                          <a:spcPts val="0"/>
                        </a:spcBef>
                        <a:spcAft>
                          <a:spcPts val="0"/>
                        </a:spcAft>
                        <a:buNone/>
                      </a:pPr>
                      <a:r>
                        <a:rPr b="1" lang="en" sz="800">
                          <a:solidFill>
                            <a:schemeClr val="dk1"/>
                          </a:solidFill>
                          <a:latin typeface="Montserrat"/>
                          <a:ea typeface="Montserrat"/>
                          <a:cs typeface="Montserrat"/>
                          <a:sym typeface="Montserrat"/>
                        </a:rPr>
                        <a:t>Week 1</a:t>
                      </a:r>
                      <a:endParaRPr b="1"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c hMerge="1"/>
                <a:tc hMerge="1"/>
                <a:tc gridSpan="7">
                  <a:txBody>
                    <a:bodyPr/>
                    <a:lstStyle/>
                    <a:p>
                      <a:pPr indent="0" lvl="0" marL="0" rtl="0" algn="ctr">
                        <a:spcBef>
                          <a:spcPts val="0"/>
                        </a:spcBef>
                        <a:spcAft>
                          <a:spcPts val="0"/>
                        </a:spcAft>
                        <a:buNone/>
                      </a:pPr>
                      <a:r>
                        <a:rPr b="1" lang="en" sz="800">
                          <a:solidFill>
                            <a:schemeClr val="dk1"/>
                          </a:solidFill>
                          <a:latin typeface="Montserrat"/>
                          <a:ea typeface="Montserrat"/>
                          <a:cs typeface="Montserrat"/>
                          <a:sym typeface="Montserrat"/>
                        </a:rPr>
                        <a:t>Week 2</a:t>
                      </a:r>
                      <a:endParaRPr b="1"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hMerge="1"/>
                <a:tc hMerge="1"/>
                <a:tc hMerge="1"/>
                <a:tc hMerge="1"/>
                <a:tc hMerge="1"/>
                <a:tc hMerge="1"/>
              </a:tr>
              <a:tr h="290950">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1</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2</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3</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4</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5</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6</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7</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8</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9</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10</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11</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12</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13</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14</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r>
              <a:tr h="29095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Task 1</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rgbClr val="FFFFFF"/>
                      </a:solidFill>
                      <a:prstDash val="solid"/>
                      <a:round/>
                      <a:headEnd len="sm" w="sm" type="none"/>
                      <a:tailEnd len="sm" w="sm" type="none"/>
                    </a:lnB>
                  </a:tcPr>
                </a:tc>
              </a:tr>
              <a:tr h="290950">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 2</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290950">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 3</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90950">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 4</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290950">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 5</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r>
              <a:tr h="290950">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 6</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2"/>
                    </a:solidFill>
                  </a:tcPr>
                </a:tc>
              </a:tr>
              <a:tr h="290950">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 7</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accent1"/>
                    </a:solidFill>
                  </a:tcPr>
                </a:tc>
              </a:tr>
              <a:tr h="290950">
                <a:tc>
                  <a:txBody>
                    <a:bodyPr/>
                    <a:lstStyle/>
                    <a:p>
                      <a:pPr indent="0" lvl="0" marL="0" rtl="0" algn="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 8</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800">
                        <a:solidFill>
                          <a:schemeClr val="dk1"/>
                        </a:solidFill>
                        <a:latin typeface="Montserrat"/>
                        <a:ea typeface="Montserrat"/>
                        <a:cs typeface="Montserrat"/>
                        <a:sym typeface="Montserrat"/>
                      </a:endParaRPr>
                    </a:p>
                  </a:txBody>
                  <a:tcPr marT="45700" marB="45700" marR="91425" marL="9142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chemeClr val="dk2"/>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67"/>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accent1"/>
                </a:solidFill>
              </a:rPr>
              <a:t>SWOT Analysis</a:t>
            </a:r>
            <a:endParaRPr>
              <a:solidFill>
                <a:schemeClr val="accent1"/>
              </a:solidFill>
            </a:endParaRPr>
          </a:p>
        </p:txBody>
      </p:sp>
      <p:sp>
        <p:nvSpPr>
          <p:cNvPr id="684" name="Google Shape;684;p6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
        <p:nvSpPr>
          <p:cNvPr id="685" name="Google Shape;685;p67"/>
          <p:cNvSpPr/>
          <p:nvPr/>
        </p:nvSpPr>
        <p:spPr>
          <a:xfrm>
            <a:off x="886775" y="1597000"/>
            <a:ext cx="3618600" cy="1363200"/>
          </a:xfrm>
          <a:prstGeom prst="rect">
            <a:avLst/>
          </a:prstGeom>
          <a:solidFill>
            <a:schemeClr val="lt1"/>
          </a:solidFill>
          <a:ln>
            <a:noFill/>
          </a:ln>
        </p:spPr>
        <p:txBody>
          <a:bodyPr anchorCtr="0" anchor="t" bIns="91425" lIns="91425" spcFirstLastPara="1" rIns="137160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STRENGTHS</a:t>
            </a:r>
            <a:endParaRPr b="1">
              <a:solidFill>
                <a:schemeClr val="dk1"/>
              </a:solidFill>
              <a:latin typeface="Montserrat"/>
              <a:ea typeface="Montserrat"/>
              <a:cs typeface="Montserrat"/>
              <a:sym typeface="Montserrat"/>
            </a:endParaRPr>
          </a:p>
          <a:p>
            <a:pPr indent="0" lvl="0" marL="0" rtl="0" algn="l">
              <a:spcBef>
                <a:spcPts val="600"/>
              </a:spcBef>
              <a:spcAft>
                <a:spcPts val="600"/>
              </a:spcAft>
              <a:buNone/>
            </a:pPr>
            <a:r>
              <a:rPr lang="en">
                <a:solidFill>
                  <a:schemeClr val="dk1"/>
                </a:solidFill>
                <a:latin typeface="Montserrat"/>
                <a:ea typeface="Montserrat"/>
                <a:cs typeface="Montserrat"/>
                <a:sym typeface="Montserrat"/>
              </a:rPr>
              <a:t>Blue is the colour of the clear sky and the deep sea</a:t>
            </a:r>
            <a:endParaRPr>
              <a:solidFill>
                <a:schemeClr val="dk1"/>
              </a:solidFill>
              <a:latin typeface="Montserrat"/>
              <a:ea typeface="Montserrat"/>
              <a:cs typeface="Montserrat"/>
              <a:sym typeface="Montserrat"/>
            </a:endParaRPr>
          </a:p>
        </p:txBody>
      </p:sp>
      <p:sp>
        <p:nvSpPr>
          <p:cNvPr id="686" name="Google Shape;686;p67"/>
          <p:cNvSpPr/>
          <p:nvPr/>
        </p:nvSpPr>
        <p:spPr>
          <a:xfrm>
            <a:off x="4654917" y="1597000"/>
            <a:ext cx="3618600" cy="1363200"/>
          </a:xfrm>
          <a:prstGeom prst="rect">
            <a:avLst/>
          </a:prstGeom>
          <a:solidFill>
            <a:schemeClr val="lt1"/>
          </a:solidFill>
          <a:ln>
            <a:noFill/>
          </a:ln>
        </p:spPr>
        <p:txBody>
          <a:bodyPr anchorCtr="0" anchor="t"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b="1" lang="en">
                <a:solidFill>
                  <a:schemeClr val="dk1"/>
                </a:solidFill>
                <a:latin typeface="Montserrat"/>
                <a:ea typeface="Montserrat"/>
                <a:cs typeface="Montserrat"/>
                <a:sym typeface="Montserrat"/>
              </a:rPr>
              <a:t>WEAKNESSES</a:t>
            </a:r>
            <a:endParaRPr b="1">
              <a:solidFill>
                <a:schemeClr val="dk1"/>
              </a:solidFill>
              <a:latin typeface="Montserrat"/>
              <a:ea typeface="Montserrat"/>
              <a:cs typeface="Montserrat"/>
              <a:sym typeface="Montserrat"/>
            </a:endParaRPr>
          </a:p>
          <a:p>
            <a:pPr indent="0" lvl="0" marL="0" rtl="0" algn="r">
              <a:spcBef>
                <a:spcPts val="600"/>
              </a:spcBef>
              <a:spcAft>
                <a:spcPts val="600"/>
              </a:spcAft>
              <a:buNone/>
            </a:pPr>
            <a:r>
              <a:rPr lang="en">
                <a:solidFill>
                  <a:schemeClr val="dk1"/>
                </a:solidFill>
                <a:latin typeface="Montserrat"/>
                <a:ea typeface="Montserrat"/>
                <a:cs typeface="Montserrat"/>
                <a:sym typeface="Montserrat"/>
              </a:rPr>
              <a:t>Yellow is the color of gold, butter and ripe lemons</a:t>
            </a:r>
            <a:endParaRPr>
              <a:solidFill>
                <a:schemeClr val="dk1"/>
              </a:solidFill>
              <a:latin typeface="Montserrat"/>
              <a:ea typeface="Montserrat"/>
              <a:cs typeface="Montserrat"/>
              <a:sym typeface="Montserrat"/>
            </a:endParaRPr>
          </a:p>
        </p:txBody>
      </p:sp>
      <p:sp>
        <p:nvSpPr>
          <p:cNvPr id="687" name="Google Shape;687;p67"/>
          <p:cNvSpPr/>
          <p:nvPr/>
        </p:nvSpPr>
        <p:spPr>
          <a:xfrm>
            <a:off x="886775" y="3109749"/>
            <a:ext cx="3618600" cy="1363200"/>
          </a:xfrm>
          <a:prstGeom prst="rect">
            <a:avLst/>
          </a:prstGeom>
          <a:solidFill>
            <a:schemeClr val="lt1"/>
          </a:solidFill>
          <a:ln>
            <a:noFill/>
          </a:ln>
        </p:spPr>
        <p:txBody>
          <a:bodyPr anchorCtr="0" anchor="b" bIns="91425" lIns="91425" spcFirstLastPara="1" rIns="1371600" wrap="square" tIns="91425">
            <a:noAutofit/>
          </a:bodyPr>
          <a:lstStyle/>
          <a:p>
            <a:pPr indent="0" lvl="0" marL="0" rtl="0" algn="l">
              <a:spcBef>
                <a:spcPts val="0"/>
              </a:spcBef>
              <a:spcAft>
                <a:spcPts val="0"/>
              </a:spcAft>
              <a:buClr>
                <a:schemeClr val="dk1"/>
              </a:buClr>
              <a:buSzPts val="1100"/>
              <a:buFont typeface="Arial"/>
              <a:buNone/>
            </a:pPr>
            <a:r>
              <a:t/>
            </a:r>
            <a:endParaRPr b="1">
              <a:solidFill>
                <a:schemeClr val="dk1"/>
              </a:solidFill>
              <a:latin typeface="Montserrat"/>
              <a:ea typeface="Montserrat"/>
              <a:cs typeface="Montserrat"/>
              <a:sym typeface="Montserrat"/>
            </a:endParaRPr>
          </a:p>
          <a:p>
            <a:pPr indent="0" lvl="0" marL="0" rtl="0" algn="l">
              <a:spcBef>
                <a:spcPts val="60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Black is the color of ebony and of outer space</a:t>
            </a:r>
            <a:endParaRPr>
              <a:solidFill>
                <a:schemeClr val="dk1"/>
              </a:solidFill>
              <a:latin typeface="Montserrat"/>
              <a:ea typeface="Montserrat"/>
              <a:cs typeface="Montserrat"/>
              <a:sym typeface="Montserrat"/>
            </a:endParaRPr>
          </a:p>
          <a:p>
            <a:pPr indent="0" lvl="0" marL="0" rtl="0" algn="l">
              <a:spcBef>
                <a:spcPts val="600"/>
              </a:spcBef>
              <a:spcAft>
                <a:spcPts val="600"/>
              </a:spcAft>
              <a:buClr>
                <a:schemeClr val="dk1"/>
              </a:buClr>
              <a:buSzPts val="1100"/>
              <a:buFont typeface="Arial"/>
              <a:buNone/>
            </a:pPr>
            <a:r>
              <a:rPr b="1" lang="en">
                <a:solidFill>
                  <a:schemeClr val="dk1"/>
                </a:solidFill>
                <a:latin typeface="Montserrat"/>
                <a:ea typeface="Montserrat"/>
                <a:cs typeface="Montserrat"/>
                <a:sym typeface="Montserrat"/>
              </a:rPr>
              <a:t>OPPORTUNITIES</a:t>
            </a:r>
            <a:endParaRPr>
              <a:solidFill>
                <a:schemeClr val="dk1"/>
              </a:solidFill>
              <a:latin typeface="Montserrat"/>
              <a:ea typeface="Montserrat"/>
              <a:cs typeface="Montserrat"/>
              <a:sym typeface="Montserrat"/>
            </a:endParaRPr>
          </a:p>
        </p:txBody>
      </p:sp>
      <p:sp>
        <p:nvSpPr>
          <p:cNvPr id="688" name="Google Shape;688;p67"/>
          <p:cNvSpPr/>
          <p:nvPr/>
        </p:nvSpPr>
        <p:spPr>
          <a:xfrm>
            <a:off x="4654917" y="3109749"/>
            <a:ext cx="3618600" cy="1363200"/>
          </a:xfrm>
          <a:prstGeom prst="rect">
            <a:avLst/>
          </a:prstGeom>
          <a:solidFill>
            <a:schemeClr val="lt1"/>
          </a:solidFill>
          <a:ln>
            <a:noFill/>
          </a:ln>
        </p:spPr>
        <p:txBody>
          <a:bodyPr anchorCtr="0" anchor="b" bIns="91425" lIns="1371600" spcFirstLastPara="1" rIns="91425" wrap="square" tIns="91425">
            <a:noAutofit/>
          </a:bodyPr>
          <a:lstStyle/>
          <a:p>
            <a:pPr indent="0" lvl="0" marL="0" rtl="0" algn="r">
              <a:spcBef>
                <a:spcPts val="0"/>
              </a:spcBef>
              <a:spcAft>
                <a:spcPts val="0"/>
              </a:spcAft>
              <a:buClr>
                <a:schemeClr val="dk1"/>
              </a:buClr>
              <a:buSzPts val="1100"/>
              <a:buFont typeface="Arial"/>
              <a:buNone/>
            </a:pPr>
            <a:r>
              <a:rPr lang="en">
                <a:solidFill>
                  <a:schemeClr val="dk1"/>
                </a:solidFill>
                <a:latin typeface="Montserrat"/>
                <a:ea typeface="Montserrat"/>
                <a:cs typeface="Montserrat"/>
                <a:sym typeface="Montserrat"/>
              </a:rPr>
              <a:t>White is the color of milk and fresh snow</a:t>
            </a:r>
            <a:endParaRPr>
              <a:solidFill>
                <a:schemeClr val="dk1"/>
              </a:solidFill>
              <a:latin typeface="Montserrat"/>
              <a:ea typeface="Montserrat"/>
              <a:cs typeface="Montserrat"/>
              <a:sym typeface="Montserrat"/>
            </a:endParaRPr>
          </a:p>
          <a:p>
            <a:pPr indent="0" lvl="0" marL="0" rtl="0" algn="r">
              <a:spcBef>
                <a:spcPts val="600"/>
              </a:spcBef>
              <a:spcAft>
                <a:spcPts val="600"/>
              </a:spcAft>
              <a:buNone/>
            </a:pPr>
            <a:r>
              <a:rPr b="1" lang="en">
                <a:solidFill>
                  <a:schemeClr val="dk1"/>
                </a:solidFill>
                <a:latin typeface="Montserrat"/>
                <a:ea typeface="Montserrat"/>
                <a:cs typeface="Montserrat"/>
                <a:sym typeface="Montserrat"/>
              </a:rPr>
              <a:t>THREATS</a:t>
            </a:r>
            <a:endParaRPr>
              <a:solidFill>
                <a:schemeClr val="dk1"/>
              </a:solidFill>
              <a:latin typeface="Montserrat"/>
              <a:ea typeface="Montserrat"/>
              <a:cs typeface="Montserrat"/>
              <a:sym typeface="Montserrat"/>
            </a:endParaRPr>
          </a:p>
        </p:txBody>
      </p:sp>
      <p:sp>
        <p:nvSpPr>
          <p:cNvPr id="689" name="Google Shape;689;p67"/>
          <p:cNvSpPr/>
          <p:nvPr/>
        </p:nvSpPr>
        <p:spPr>
          <a:xfrm>
            <a:off x="3466528" y="1919584"/>
            <a:ext cx="2079300" cy="2079300"/>
          </a:xfrm>
          <a:prstGeom prst="pie">
            <a:avLst>
              <a:gd fmla="val 10788866" name="adj1"/>
              <a:gd fmla="val 16200000" name="adj2"/>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7"/>
          <p:cNvSpPr/>
          <p:nvPr/>
        </p:nvSpPr>
        <p:spPr>
          <a:xfrm rot="5400000">
            <a:off x="3616433" y="1919584"/>
            <a:ext cx="2079300" cy="2079300"/>
          </a:xfrm>
          <a:prstGeom prst="pie">
            <a:avLst>
              <a:gd fmla="val 10788866" name="adj1"/>
              <a:gd fmla="val 1620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7"/>
          <p:cNvSpPr/>
          <p:nvPr/>
        </p:nvSpPr>
        <p:spPr>
          <a:xfrm rot="10800000">
            <a:off x="3616433" y="2070667"/>
            <a:ext cx="2079300" cy="2079300"/>
          </a:xfrm>
          <a:prstGeom prst="pie">
            <a:avLst>
              <a:gd fmla="val 10788866" name="adj1"/>
              <a:gd fmla="val 1620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7"/>
          <p:cNvSpPr/>
          <p:nvPr/>
        </p:nvSpPr>
        <p:spPr>
          <a:xfrm rot="-5400000">
            <a:off x="3466528" y="2070667"/>
            <a:ext cx="2079300" cy="2079300"/>
          </a:xfrm>
          <a:prstGeom prst="pie">
            <a:avLst>
              <a:gd fmla="val 10788866" name="adj1"/>
              <a:gd fmla="val 1620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7"/>
          <p:cNvSpPr/>
          <p:nvPr/>
        </p:nvSpPr>
        <p:spPr>
          <a:xfrm>
            <a:off x="3945234" y="2353312"/>
            <a:ext cx="332063" cy="454784"/>
          </a:xfrm>
          <a:prstGeom prst="rect">
            <a:avLst/>
          </a:prstGeom>
        </p:spPr>
        <p:txBody>
          <a:bodyPr>
            <a:prstTxWarp prst="textPlain"/>
          </a:bodyPr>
          <a:lstStyle/>
          <a:p>
            <a:pPr lvl="0" algn="ctr"/>
            <a:r>
              <a:rPr b="0" i="0">
                <a:ln>
                  <a:noFill/>
                </a:ln>
                <a:solidFill>
                  <a:schemeClr val="lt1"/>
                </a:solidFill>
                <a:latin typeface="Spartan;800"/>
              </a:rPr>
              <a:t>S</a:t>
            </a:r>
          </a:p>
        </p:txBody>
      </p:sp>
      <p:sp>
        <p:nvSpPr>
          <p:cNvPr id="694" name="Google Shape;694;p67"/>
          <p:cNvSpPr/>
          <p:nvPr/>
        </p:nvSpPr>
        <p:spPr>
          <a:xfrm>
            <a:off x="4818919" y="2359952"/>
            <a:ext cx="612589" cy="438314"/>
          </a:xfrm>
          <a:prstGeom prst="rect">
            <a:avLst/>
          </a:prstGeom>
        </p:spPr>
        <p:txBody>
          <a:bodyPr>
            <a:prstTxWarp prst="textPlain"/>
          </a:bodyPr>
          <a:lstStyle/>
          <a:p>
            <a:pPr lvl="0" algn="ctr"/>
            <a:r>
              <a:rPr b="0" i="0">
                <a:ln>
                  <a:noFill/>
                </a:ln>
                <a:solidFill>
                  <a:schemeClr val="lt1"/>
                </a:solidFill>
                <a:latin typeface="Spartan;800"/>
              </a:rPr>
              <a:t>W</a:t>
            </a:r>
          </a:p>
        </p:txBody>
      </p:sp>
      <p:sp>
        <p:nvSpPr>
          <p:cNvPr id="695" name="Google Shape;695;p67"/>
          <p:cNvSpPr/>
          <p:nvPr/>
        </p:nvSpPr>
        <p:spPr>
          <a:xfrm>
            <a:off x="3915481" y="3305070"/>
            <a:ext cx="442042" cy="454784"/>
          </a:xfrm>
          <a:prstGeom prst="rect">
            <a:avLst/>
          </a:prstGeom>
        </p:spPr>
        <p:txBody>
          <a:bodyPr>
            <a:prstTxWarp prst="textPlain"/>
          </a:bodyPr>
          <a:lstStyle/>
          <a:p>
            <a:pPr lvl="0" algn="ctr"/>
            <a:r>
              <a:rPr b="0" i="0">
                <a:ln>
                  <a:noFill/>
                </a:ln>
                <a:solidFill>
                  <a:schemeClr val="lt1"/>
                </a:solidFill>
                <a:latin typeface="Spartan;800"/>
              </a:rPr>
              <a:t>O</a:t>
            </a:r>
          </a:p>
        </p:txBody>
      </p:sp>
      <p:sp>
        <p:nvSpPr>
          <p:cNvPr id="696" name="Google Shape;696;p67"/>
          <p:cNvSpPr/>
          <p:nvPr/>
        </p:nvSpPr>
        <p:spPr>
          <a:xfrm>
            <a:off x="4917209" y="3311711"/>
            <a:ext cx="308154" cy="438314"/>
          </a:xfrm>
          <a:prstGeom prst="rect">
            <a:avLst/>
          </a:prstGeom>
        </p:spPr>
        <p:txBody>
          <a:bodyPr>
            <a:prstTxWarp prst="textPlain"/>
          </a:bodyPr>
          <a:lstStyle/>
          <a:p>
            <a:pPr lvl="0" algn="ctr"/>
            <a:r>
              <a:rPr b="0" i="0">
                <a:ln>
                  <a:noFill/>
                </a:ln>
                <a:solidFill>
                  <a:schemeClr val="lt1"/>
                </a:solidFill>
                <a:latin typeface="Spartan;800"/>
              </a:rPr>
              <a:t>T</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68"/>
          <p:cNvSpPr txBox="1"/>
          <p:nvPr>
            <p:ph idx="4294967295" type="title"/>
          </p:nvPr>
        </p:nvSpPr>
        <p:spPr>
          <a:xfrm>
            <a:off x="262200" y="0"/>
            <a:ext cx="86196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t>Business Model Canvas</a:t>
            </a:r>
            <a:endParaRPr sz="1200"/>
          </a:p>
        </p:txBody>
      </p:sp>
      <p:sp>
        <p:nvSpPr>
          <p:cNvPr id="702" name="Google Shape;702;p6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solidFill>
                  <a:schemeClr val="dk1"/>
                </a:solidFill>
              </a:rPr>
              <a:t>‹#›</a:t>
            </a:fld>
            <a:endParaRPr>
              <a:solidFill>
                <a:schemeClr val="dk1"/>
              </a:solidFill>
            </a:endParaRPr>
          </a:p>
        </p:txBody>
      </p:sp>
      <p:sp>
        <p:nvSpPr>
          <p:cNvPr id="703" name="Google Shape;703;p68"/>
          <p:cNvSpPr txBox="1"/>
          <p:nvPr/>
        </p:nvSpPr>
        <p:spPr>
          <a:xfrm>
            <a:off x="1986120" y="467025"/>
            <a:ext cx="1723800" cy="15945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Key Activities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800">
              <a:solidFill>
                <a:schemeClr val="dk2"/>
              </a:solidFill>
              <a:latin typeface="Montserrat"/>
              <a:ea typeface="Montserrat"/>
              <a:cs typeface="Montserrat"/>
              <a:sym typeface="Montserrat"/>
            </a:endParaRPr>
          </a:p>
        </p:txBody>
      </p:sp>
      <p:sp>
        <p:nvSpPr>
          <p:cNvPr id="704" name="Google Shape;704;p68"/>
          <p:cNvSpPr txBox="1"/>
          <p:nvPr/>
        </p:nvSpPr>
        <p:spPr>
          <a:xfrm>
            <a:off x="1986120" y="2061694"/>
            <a:ext cx="1723800" cy="15945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Key Resources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900">
              <a:solidFill>
                <a:schemeClr val="dk1"/>
              </a:solidFill>
              <a:latin typeface="Montserrat"/>
              <a:ea typeface="Montserrat"/>
              <a:cs typeface="Montserrat"/>
              <a:sym typeface="Montserrat"/>
            </a:endParaRPr>
          </a:p>
        </p:txBody>
      </p:sp>
      <p:sp>
        <p:nvSpPr>
          <p:cNvPr id="705" name="Google Shape;705;p68"/>
          <p:cNvSpPr txBox="1"/>
          <p:nvPr/>
        </p:nvSpPr>
        <p:spPr>
          <a:xfrm>
            <a:off x="3710040" y="467025"/>
            <a:ext cx="1723800" cy="318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Value Propositions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900">
              <a:solidFill>
                <a:schemeClr val="dk1"/>
              </a:solidFill>
              <a:latin typeface="Montserrat"/>
              <a:ea typeface="Montserrat"/>
              <a:cs typeface="Montserrat"/>
              <a:sym typeface="Montserrat"/>
            </a:endParaRPr>
          </a:p>
        </p:txBody>
      </p:sp>
      <p:sp>
        <p:nvSpPr>
          <p:cNvPr id="706" name="Google Shape;706;p68"/>
          <p:cNvSpPr txBox="1"/>
          <p:nvPr/>
        </p:nvSpPr>
        <p:spPr>
          <a:xfrm>
            <a:off x="5433959" y="467025"/>
            <a:ext cx="1723800" cy="15945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Customer</a:t>
            </a:r>
            <a:br>
              <a:rPr b="1" lang="en" sz="900">
                <a:solidFill>
                  <a:schemeClr val="dk1"/>
                </a:solidFill>
                <a:latin typeface="Montserrat"/>
                <a:ea typeface="Montserrat"/>
                <a:cs typeface="Montserrat"/>
                <a:sym typeface="Montserrat"/>
              </a:rPr>
            </a:br>
            <a:r>
              <a:rPr b="1" lang="en" sz="900">
                <a:solidFill>
                  <a:schemeClr val="dk1"/>
                </a:solidFill>
                <a:latin typeface="Montserrat"/>
                <a:ea typeface="Montserrat"/>
                <a:cs typeface="Montserrat"/>
                <a:sym typeface="Montserrat"/>
              </a:rPr>
              <a:t>Relationships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900">
              <a:solidFill>
                <a:schemeClr val="dk1"/>
              </a:solidFill>
              <a:latin typeface="Montserrat"/>
              <a:ea typeface="Montserrat"/>
              <a:cs typeface="Montserrat"/>
              <a:sym typeface="Montserrat"/>
            </a:endParaRPr>
          </a:p>
        </p:txBody>
      </p:sp>
      <p:sp>
        <p:nvSpPr>
          <p:cNvPr id="707" name="Google Shape;707;p68"/>
          <p:cNvSpPr txBox="1"/>
          <p:nvPr/>
        </p:nvSpPr>
        <p:spPr>
          <a:xfrm>
            <a:off x="5433959" y="2061694"/>
            <a:ext cx="1723800" cy="15945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Channels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900">
              <a:solidFill>
                <a:schemeClr val="dk1"/>
              </a:solidFill>
              <a:latin typeface="Montserrat"/>
              <a:ea typeface="Montserrat"/>
              <a:cs typeface="Montserrat"/>
              <a:sym typeface="Montserrat"/>
            </a:endParaRPr>
          </a:p>
        </p:txBody>
      </p:sp>
      <p:sp>
        <p:nvSpPr>
          <p:cNvPr id="708" name="Google Shape;708;p68"/>
          <p:cNvSpPr txBox="1"/>
          <p:nvPr/>
        </p:nvSpPr>
        <p:spPr>
          <a:xfrm>
            <a:off x="7157879" y="467025"/>
            <a:ext cx="1723800" cy="318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Customer Segments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900">
              <a:solidFill>
                <a:schemeClr val="dk1"/>
              </a:solidFill>
              <a:latin typeface="Montserrat"/>
              <a:ea typeface="Montserrat"/>
              <a:cs typeface="Montserrat"/>
              <a:sym typeface="Montserrat"/>
            </a:endParaRPr>
          </a:p>
        </p:txBody>
      </p:sp>
      <p:sp>
        <p:nvSpPr>
          <p:cNvPr id="709" name="Google Shape;709;p68"/>
          <p:cNvSpPr txBox="1"/>
          <p:nvPr/>
        </p:nvSpPr>
        <p:spPr>
          <a:xfrm>
            <a:off x="262200" y="467025"/>
            <a:ext cx="1723800" cy="31893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Key Partners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None/>
            </a:pPr>
            <a:r>
              <a:rPr lang="en" sz="800">
                <a:solidFill>
                  <a:schemeClr val="dk2"/>
                </a:solidFill>
                <a:latin typeface="Montserrat"/>
                <a:ea typeface="Montserrat"/>
                <a:cs typeface="Montserrat"/>
                <a:sym typeface="Montserrat"/>
              </a:rPr>
              <a:t>Insert your content</a:t>
            </a:r>
            <a:endParaRPr b="1" sz="800">
              <a:solidFill>
                <a:schemeClr val="dk2"/>
              </a:solidFill>
              <a:latin typeface="Montserrat"/>
              <a:ea typeface="Montserrat"/>
              <a:cs typeface="Montserrat"/>
              <a:sym typeface="Montserrat"/>
            </a:endParaRPr>
          </a:p>
        </p:txBody>
      </p:sp>
      <p:sp>
        <p:nvSpPr>
          <p:cNvPr id="710" name="Google Shape;710;p68"/>
          <p:cNvSpPr txBox="1"/>
          <p:nvPr/>
        </p:nvSpPr>
        <p:spPr>
          <a:xfrm>
            <a:off x="262200" y="3656363"/>
            <a:ext cx="4309800" cy="12351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Cost Structure</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900">
              <a:solidFill>
                <a:schemeClr val="dk1"/>
              </a:solidFill>
              <a:latin typeface="Montserrat"/>
              <a:ea typeface="Montserrat"/>
              <a:cs typeface="Montserrat"/>
              <a:sym typeface="Montserrat"/>
            </a:endParaRPr>
          </a:p>
        </p:txBody>
      </p:sp>
      <p:sp>
        <p:nvSpPr>
          <p:cNvPr id="711" name="Google Shape;711;p68"/>
          <p:cNvSpPr txBox="1"/>
          <p:nvPr/>
        </p:nvSpPr>
        <p:spPr>
          <a:xfrm>
            <a:off x="4571999" y="3656363"/>
            <a:ext cx="4309800" cy="12351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Montserrat"/>
                <a:ea typeface="Montserrat"/>
                <a:cs typeface="Montserrat"/>
                <a:sym typeface="Montserrat"/>
              </a:rPr>
              <a:t>Revenue Streams</a:t>
            </a:r>
            <a:endParaRPr b="1" sz="900">
              <a:solidFill>
                <a:schemeClr val="dk1"/>
              </a:solidFill>
              <a:latin typeface="Montserrat"/>
              <a:ea typeface="Montserrat"/>
              <a:cs typeface="Montserrat"/>
              <a:sym typeface="Montserrat"/>
            </a:endParaRPr>
          </a:p>
          <a:p>
            <a:pPr indent="0" lvl="0" marL="0" rtl="0" algn="l">
              <a:spcBef>
                <a:spcPts val="400"/>
              </a:spcBef>
              <a:spcAft>
                <a:spcPts val="400"/>
              </a:spcAft>
              <a:buClr>
                <a:schemeClr val="dk1"/>
              </a:buClr>
              <a:buSzPts val="1100"/>
              <a:buFont typeface="Arial"/>
              <a:buNone/>
            </a:pPr>
            <a:r>
              <a:rPr lang="en" sz="800">
                <a:solidFill>
                  <a:schemeClr val="dk2"/>
                </a:solidFill>
                <a:latin typeface="Montserrat"/>
                <a:ea typeface="Montserrat"/>
                <a:cs typeface="Montserrat"/>
                <a:sym typeface="Montserrat"/>
              </a:rPr>
              <a:t>Insert your content</a:t>
            </a:r>
            <a:endParaRPr b="1" sz="900">
              <a:solidFill>
                <a:schemeClr val="dk1"/>
              </a:solidFill>
              <a:latin typeface="Montserrat"/>
              <a:ea typeface="Montserrat"/>
              <a:cs typeface="Montserrat"/>
              <a:sym typeface="Montserrat"/>
            </a:endParaRPr>
          </a:p>
        </p:txBody>
      </p:sp>
      <p:sp>
        <p:nvSpPr>
          <p:cNvPr id="712" name="Google Shape;712;p68"/>
          <p:cNvSpPr/>
          <p:nvPr/>
        </p:nvSpPr>
        <p:spPr>
          <a:xfrm>
            <a:off x="4279907" y="3732570"/>
            <a:ext cx="215901" cy="214638"/>
          </a:xfrm>
          <a:custGeom>
            <a:rect b="b" l="l" r="r" t="t"/>
            <a:pathLst>
              <a:path extrusionOk="0" h="16658" w="16756">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13" name="Google Shape;713;p68"/>
          <p:cNvSpPr/>
          <p:nvPr/>
        </p:nvSpPr>
        <p:spPr>
          <a:xfrm>
            <a:off x="6866281" y="543303"/>
            <a:ext cx="215257" cy="193236"/>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14" name="Google Shape;714;p68"/>
          <p:cNvSpPr/>
          <p:nvPr/>
        </p:nvSpPr>
        <p:spPr>
          <a:xfrm>
            <a:off x="1702716" y="543215"/>
            <a:ext cx="207088" cy="207075"/>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15" name="Google Shape;715;p68"/>
          <p:cNvSpPr/>
          <p:nvPr/>
        </p:nvSpPr>
        <p:spPr>
          <a:xfrm>
            <a:off x="8608585" y="543301"/>
            <a:ext cx="197012" cy="207706"/>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716" name="Google Shape;716;p68"/>
          <p:cNvGrpSpPr/>
          <p:nvPr/>
        </p:nvGrpSpPr>
        <p:grpSpPr>
          <a:xfrm>
            <a:off x="8561977" y="3732397"/>
            <a:ext cx="233502" cy="171203"/>
            <a:chOff x="4610450" y="3703750"/>
            <a:chExt cx="453050" cy="332175"/>
          </a:xfrm>
        </p:grpSpPr>
        <p:sp>
          <p:nvSpPr>
            <p:cNvPr id="717" name="Google Shape;717;p68"/>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18" name="Google Shape;718;p68"/>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719" name="Google Shape;719;p68"/>
          <p:cNvSpPr/>
          <p:nvPr/>
        </p:nvSpPr>
        <p:spPr>
          <a:xfrm>
            <a:off x="3424268" y="543232"/>
            <a:ext cx="209587" cy="209600"/>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720" name="Google Shape;720;p68"/>
          <p:cNvGrpSpPr/>
          <p:nvPr/>
        </p:nvGrpSpPr>
        <p:grpSpPr>
          <a:xfrm>
            <a:off x="5169556" y="543233"/>
            <a:ext cx="188198" cy="239803"/>
            <a:chOff x="1958100" y="4985350"/>
            <a:chExt cx="365150" cy="465275"/>
          </a:xfrm>
        </p:grpSpPr>
        <p:sp>
          <p:nvSpPr>
            <p:cNvPr id="721" name="Google Shape;721;p68"/>
            <p:cNvSpPr/>
            <p:nvPr/>
          </p:nvSpPr>
          <p:spPr>
            <a:xfrm>
              <a:off x="1958100" y="4985350"/>
              <a:ext cx="365150" cy="465275"/>
            </a:xfrm>
            <a:custGeom>
              <a:rect b="b" l="l" r="r" t="t"/>
              <a:pathLst>
                <a:path extrusionOk="0" h="18611" w="14606">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2" name="Google Shape;722;p68"/>
            <p:cNvSpPr/>
            <p:nvPr/>
          </p:nvSpPr>
          <p:spPr>
            <a:xfrm>
              <a:off x="1977625" y="5237525"/>
              <a:ext cx="113600" cy="213100"/>
            </a:xfrm>
            <a:custGeom>
              <a:rect b="b" l="l" r="r" t="t"/>
              <a:pathLst>
                <a:path extrusionOk="0" h="8524" w="4544">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3" name="Google Shape;723;p68"/>
            <p:cNvSpPr/>
            <p:nvPr/>
          </p:nvSpPr>
          <p:spPr>
            <a:xfrm>
              <a:off x="2190125" y="5237525"/>
              <a:ext cx="113575" cy="213100"/>
            </a:xfrm>
            <a:custGeom>
              <a:rect b="b" l="l" r="r" t="t"/>
              <a:pathLst>
                <a:path extrusionOk="0" h="8524" w="4543">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724" name="Google Shape;724;p68"/>
          <p:cNvGrpSpPr/>
          <p:nvPr/>
        </p:nvGrpSpPr>
        <p:grpSpPr>
          <a:xfrm>
            <a:off x="3342459" y="2137720"/>
            <a:ext cx="283238" cy="257429"/>
            <a:chOff x="4562200" y="4968250"/>
            <a:chExt cx="549550" cy="499475"/>
          </a:xfrm>
        </p:grpSpPr>
        <p:sp>
          <p:nvSpPr>
            <p:cNvPr id="725" name="Google Shape;725;p68"/>
            <p:cNvSpPr/>
            <p:nvPr/>
          </p:nvSpPr>
          <p:spPr>
            <a:xfrm>
              <a:off x="4842450" y="5242400"/>
              <a:ext cx="213125" cy="225325"/>
            </a:xfrm>
            <a:custGeom>
              <a:rect b="b" l="l" r="r" t="t"/>
              <a:pathLst>
                <a:path extrusionOk="0" h="9013" w="8525">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6" name="Google Shape;726;p68"/>
            <p:cNvSpPr/>
            <p:nvPr/>
          </p:nvSpPr>
          <p:spPr>
            <a:xfrm>
              <a:off x="4617775" y="5241800"/>
              <a:ext cx="212500" cy="225925"/>
            </a:xfrm>
            <a:custGeom>
              <a:rect b="b" l="l" r="r" t="t"/>
              <a:pathLst>
                <a:path extrusionOk="0" h="9037" w="850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7" name="Google Shape;727;p68"/>
            <p:cNvSpPr/>
            <p:nvPr/>
          </p:nvSpPr>
          <p:spPr>
            <a:xfrm>
              <a:off x="4631200" y="4968250"/>
              <a:ext cx="411550" cy="236325"/>
            </a:xfrm>
            <a:custGeom>
              <a:rect b="b" l="l" r="r" t="t"/>
              <a:pathLst>
                <a:path extrusionOk="0" h="9453" w="16462">
                  <a:moveTo>
                    <a:pt x="8182" y="1"/>
                  </a:moveTo>
                  <a:lnTo>
                    <a:pt x="0" y="4763"/>
                  </a:lnTo>
                  <a:lnTo>
                    <a:pt x="8231" y="9452"/>
                  </a:lnTo>
                  <a:lnTo>
                    <a:pt x="16462" y="4763"/>
                  </a:lnTo>
                  <a:lnTo>
                    <a:pt x="81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8" name="Google Shape;728;p68"/>
            <p:cNvSpPr/>
            <p:nvPr/>
          </p:nvSpPr>
          <p:spPr>
            <a:xfrm>
              <a:off x="4562200" y="5094025"/>
              <a:ext cx="274800" cy="226550"/>
            </a:xfrm>
            <a:custGeom>
              <a:rect b="b" l="l" r="r" t="t"/>
              <a:pathLst>
                <a:path extrusionOk="0" h="9062" w="10992">
                  <a:moveTo>
                    <a:pt x="2248" y="1"/>
                  </a:moveTo>
                  <a:lnTo>
                    <a:pt x="1" y="4079"/>
                  </a:lnTo>
                  <a:lnTo>
                    <a:pt x="8744" y="9062"/>
                  </a:lnTo>
                  <a:lnTo>
                    <a:pt x="10991" y="4983"/>
                  </a:lnTo>
                  <a:lnTo>
                    <a:pt x="22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29" name="Google Shape;729;p68"/>
            <p:cNvSpPr/>
            <p:nvPr/>
          </p:nvSpPr>
          <p:spPr>
            <a:xfrm>
              <a:off x="4836975" y="5094025"/>
              <a:ext cx="274775" cy="226550"/>
            </a:xfrm>
            <a:custGeom>
              <a:rect b="b" l="l" r="r" t="t"/>
              <a:pathLst>
                <a:path extrusionOk="0" h="9062" w="10991">
                  <a:moveTo>
                    <a:pt x="8743" y="1"/>
                  </a:moveTo>
                  <a:lnTo>
                    <a:pt x="0" y="4983"/>
                  </a:lnTo>
                  <a:lnTo>
                    <a:pt x="2247" y="9062"/>
                  </a:lnTo>
                  <a:lnTo>
                    <a:pt x="10990" y="4079"/>
                  </a:lnTo>
                  <a:lnTo>
                    <a:pt x="8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730" name="Google Shape;730;p68"/>
          <p:cNvGrpSpPr/>
          <p:nvPr/>
        </p:nvGrpSpPr>
        <p:grpSpPr>
          <a:xfrm>
            <a:off x="6790078" y="2139229"/>
            <a:ext cx="278200" cy="266861"/>
            <a:chOff x="5241175" y="4959100"/>
            <a:chExt cx="539775" cy="517775"/>
          </a:xfrm>
        </p:grpSpPr>
        <p:sp>
          <p:nvSpPr>
            <p:cNvPr id="731" name="Google Shape;731;p6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2" name="Google Shape;732;p6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3" name="Google Shape;733;p6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4" name="Google Shape;734;p6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5" name="Google Shape;735;p6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736" name="Google Shape;736;p6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69"/>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Funnel</a:t>
            </a:r>
            <a:endParaRPr/>
          </a:p>
        </p:txBody>
      </p:sp>
      <p:sp>
        <p:nvSpPr>
          <p:cNvPr id="742" name="Google Shape;742;p6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43" name="Google Shape;743;p69"/>
          <p:cNvGrpSpPr/>
          <p:nvPr/>
        </p:nvGrpSpPr>
        <p:grpSpPr>
          <a:xfrm>
            <a:off x="855227" y="1677452"/>
            <a:ext cx="3313889" cy="2979250"/>
            <a:chOff x="3778727" y="4460423"/>
            <a:chExt cx="720160" cy="647438"/>
          </a:xfrm>
        </p:grpSpPr>
        <p:sp>
          <p:nvSpPr>
            <p:cNvPr id="744" name="Google Shape;744;p69"/>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Montserrat"/>
                  <a:ea typeface="Montserrat"/>
                  <a:cs typeface="Montserrat"/>
                  <a:sym typeface="Montserrat"/>
                </a:rPr>
                <a:t>PURCHASE</a:t>
              </a:r>
              <a:endParaRPr b="1" i="0" sz="1200" u="none" cap="none" strike="noStrike">
                <a:solidFill>
                  <a:schemeClr val="lt1"/>
                </a:solidFill>
                <a:latin typeface="Montserrat"/>
                <a:ea typeface="Montserrat"/>
                <a:cs typeface="Montserrat"/>
                <a:sym typeface="Montserrat"/>
              </a:endParaRPr>
            </a:p>
          </p:txBody>
        </p:sp>
        <p:sp>
          <p:nvSpPr>
            <p:cNvPr id="745" name="Google Shape;745;p69"/>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Montserrat"/>
                  <a:ea typeface="Montserrat"/>
                  <a:cs typeface="Montserrat"/>
                  <a:sym typeface="Montserrat"/>
                </a:rPr>
                <a:t>LOYALTY</a:t>
              </a:r>
              <a:endParaRPr b="1" i="0" sz="1200" u="none" cap="none" strike="noStrike">
                <a:solidFill>
                  <a:schemeClr val="lt1"/>
                </a:solidFill>
                <a:latin typeface="Montserrat"/>
                <a:ea typeface="Montserrat"/>
                <a:cs typeface="Montserrat"/>
                <a:sym typeface="Montserrat"/>
              </a:endParaRPr>
            </a:p>
          </p:txBody>
        </p:sp>
        <p:sp>
          <p:nvSpPr>
            <p:cNvPr id="746" name="Google Shape;746;p69"/>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Montserrat"/>
                  <a:ea typeface="Montserrat"/>
                  <a:cs typeface="Montserrat"/>
                  <a:sym typeface="Montserrat"/>
                </a:rPr>
                <a:t>AWARENESS</a:t>
              </a:r>
              <a:endParaRPr b="1" i="0" sz="1200" u="none" cap="none" strike="noStrike">
                <a:solidFill>
                  <a:schemeClr val="lt1"/>
                </a:solidFill>
                <a:latin typeface="Montserrat"/>
                <a:ea typeface="Montserrat"/>
                <a:cs typeface="Montserrat"/>
                <a:sym typeface="Montserrat"/>
              </a:endParaRPr>
            </a:p>
          </p:txBody>
        </p:sp>
        <p:sp>
          <p:nvSpPr>
            <p:cNvPr id="747" name="Google Shape;747;p69"/>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Montserrat"/>
                  <a:ea typeface="Montserrat"/>
                  <a:cs typeface="Montserrat"/>
                  <a:sym typeface="Montserrat"/>
                </a:rPr>
                <a:t>EVALUATION</a:t>
              </a:r>
              <a:endParaRPr b="1" i="0" sz="1200" u="none" cap="none" strike="noStrike">
                <a:solidFill>
                  <a:schemeClr val="lt1"/>
                </a:solidFill>
                <a:latin typeface="Montserrat"/>
                <a:ea typeface="Montserrat"/>
                <a:cs typeface="Montserrat"/>
                <a:sym typeface="Montserrat"/>
              </a:endParaRPr>
            </a:p>
          </p:txBody>
        </p:sp>
        <p:sp>
          <p:nvSpPr>
            <p:cNvPr id="748" name="Google Shape;748;p69"/>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Montserrat"/>
                  <a:ea typeface="Montserrat"/>
                  <a:cs typeface="Montserrat"/>
                  <a:sym typeface="Montserrat"/>
                </a:rPr>
                <a:t>DISCOVERY</a:t>
              </a:r>
              <a:endParaRPr b="1" i="0" sz="1200" u="none" cap="none" strike="noStrike">
                <a:solidFill>
                  <a:schemeClr val="lt1"/>
                </a:solidFill>
                <a:latin typeface="Montserrat"/>
                <a:ea typeface="Montserrat"/>
                <a:cs typeface="Montserrat"/>
                <a:sym typeface="Montserrat"/>
              </a:endParaRPr>
            </a:p>
          </p:txBody>
        </p:sp>
        <p:sp>
          <p:nvSpPr>
            <p:cNvPr id="749" name="Google Shape;749;p69"/>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200">
                  <a:solidFill>
                    <a:schemeClr val="lt1"/>
                  </a:solidFill>
                  <a:latin typeface="Montserrat"/>
                  <a:ea typeface="Montserrat"/>
                  <a:cs typeface="Montserrat"/>
                  <a:sym typeface="Montserrat"/>
                </a:rPr>
                <a:t>INTENT</a:t>
              </a:r>
              <a:endParaRPr b="1" i="0" sz="1200" u="none" cap="none" strike="noStrike">
                <a:solidFill>
                  <a:schemeClr val="lt1"/>
                </a:solidFill>
                <a:latin typeface="Montserrat"/>
                <a:ea typeface="Montserrat"/>
                <a:cs typeface="Montserrat"/>
                <a:sym typeface="Montserrat"/>
              </a:endParaRPr>
            </a:p>
          </p:txBody>
        </p:sp>
        <p:sp>
          <p:nvSpPr>
            <p:cNvPr id="750" name="Google Shape;750;p69"/>
            <p:cNvSpPr/>
            <p:nvPr/>
          </p:nvSpPr>
          <p:spPr>
            <a:xfrm>
              <a:off x="3778727" y="4460423"/>
              <a:ext cx="719100" cy="79200"/>
            </a:xfrm>
            <a:prstGeom prst="ellipse">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1" i="0" sz="1200" u="none" cap="none" strike="noStrike">
                <a:solidFill>
                  <a:schemeClr val="lt1"/>
                </a:solidFill>
                <a:latin typeface="Montserrat"/>
                <a:ea typeface="Montserrat"/>
                <a:cs typeface="Montserrat"/>
                <a:sym typeface="Montserrat"/>
              </a:endParaRPr>
            </a:p>
          </p:txBody>
        </p:sp>
      </p:grpSp>
      <p:cxnSp>
        <p:nvCxnSpPr>
          <p:cNvPr id="751" name="Google Shape;751;p69"/>
          <p:cNvCxnSpPr/>
          <p:nvPr/>
        </p:nvCxnSpPr>
        <p:spPr>
          <a:xfrm>
            <a:off x="4095764" y="2170855"/>
            <a:ext cx="970800" cy="0"/>
          </a:xfrm>
          <a:prstGeom prst="straightConnector1">
            <a:avLst/>
          </a:prstGeom>
          <a:noFill/>
          <a:ln cap="flat" cmpd="sng" w="9525">
            <a:solidFill>
              <a:schemeClr val="accent1"/>
            </a:solidFill>
            <a:prstDash val="solid"/>
            <a:round/>
            <a:headEnd len="med" w="med" type="oval"/>
            <a:tailEnd len="med" w="med" type="oval"/>
          </a:ln>
        </p:spPr>
      </p:cxnSp>
      <p:sp>
        <p:nvSpPr>
          <p:cNvPr id="752" name="Google Shape;752;p69"/>
          <p:cNvSpPr txBox="1"/>
          <p:nvPr/>
        </p:nvSpPr>
        <p:spPr>
          <a:xfrm>
            <a:off x="5123030" y="2012838"/>
            <a:ext cx="2559300" cy="31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Montserrat"/>
                <a:ea typeface="Montserrat"/>
                <a:cs typeface="Montserrat"/>
                <a:sym typeface="Montserrat"/>
              </a:rPr>
              <a:t>Insert your content</a:t>
            </a:r>
            <a:endParaRPr sz="1000">
              <a:solidFill>
                <a:schemeClr val="dk2"/>
              </a:solidFill>
              <a:latin typeface="Montserrat"/>
              <a:ea typeface="Montserrat"/>
              <a:cs typeface="Montserrat"/>
              <a:sym typeface="Montserrat"/>
            </a:endParaRPr>
          </a:p>
        </p:txBody>
      </p:sp>
      <p:cxnSp>
        <p:nvCxnSpPr>
          <p:cNvPr id="753" name="Google Shape;753;p69"/>
          <p:cNvCxnSpPr/>
          <p:nvPr/>
        </p:nvCxnSpPr>
        <p:spPr>
          <a:xfrm>
            <a:off x="3952787" y="2613196"/>
            <a:ext cx="1113600" cy="0"/>
          </a:xfrm>
          <a:prstGeom prst="straightConnector1">
            <a:avLst/>
          </a:prstGeom>
          <a:noFill/>
          <a:ln cap="flat" cmpd="sng" w="9525">
            <a:solidFill>
              <a:schemeClr val="accent2"/>
            </a:solidFill>
            <a:prstDash val="solid"/>
            <a:round/>
            <a:headEnd len="med" w="med" type="oval"/>
            <a:tailEnd len="med" w="med" type="oval"/>
          </a:ln>
        </p:spPr>
      </p:cxnSp>
      <p:sp>
        <p:nvSpPr>
          <p:cNvPr id="754" name="Google Shape;754;p69"/>
          <p:cNvSpPr txBox="1"/>
          <p:nvPr/>
        </p:nvSpPr>
        <p:spPr>
          <a:xfrm>
            <a:off x="5123030" y="2455170"/>
            <a:ext cx="2559300" cy="31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Montserrat"/>
                <a:ea typeface="Montserrat"/>
                <a:cs typeface="Montserrat"/>
                <a:sym typeface="Montserrat"/>
              </a:rPr>
              <a:t>Insert your content</a:t>
            </a:r>
            <a:endParaRPr sz="1000">
              <a:solidFill>
                <a:schemeClr val="dk2"/>
              </a:solidFill>
              <a:latin typeface="Montserrat"/>
              <a:ea typeface="Montserrat"/>
              <a:cs typeface="Montserrat"/>
              <a:sym typeface="Montserrat"/>
            </a:endParaRPr>
          </a:p>
        </p:txBody>
      </p:sp>
      <p:cxnSp>
        <p:nvCxnSpPr>
          <p:cNvPr id="755" name="Google Shape;755;p69"/>
          <p:cNvCxnSpPr/>
          <p:nvPr/>
        </p:nvCxnSpPr>
        <p:spPr>
          <a:xfrm>
            <a:off x="3749607" y="3055538"/>
            <a:ext cx="1316700" cy="0"/>
          </a:xfrm>
          <a:prstGeom prst="straightConnector1">
            <a:avLst/>
          </a:prstGeom>
          <a:noFill/>
          <a:ln cap="flat" cmpd="sng" w="9525">
            <a:solidFill>
              <a:schemeClr val="accent3"/>
            </a:solidFill>
            <a:prstDash val="solid"/>
            <a:round/>
            <a:headEnd len="med" w="med" type="oval"/>
            <a:tailEnd len="med" w="med" type="oval"/>
          </a:ln>
        </p:spPr>
      </p:cxnSp>
      <p:sp>
        <p:nvSpPr>
          <p:cNvPr id="756" name="Google Shape;756;p69"/>
          <p:cNvSpPr txBox="1"/>
          <p:nvPr/>
        </p:nvSpPr>
        <p:spPr>
          <a:xfrm>
            <a:off x="5123030" y="2897503"/>
            <a:ext cx="2559300" cy="31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Montserrat"/>
                <a:ea typeface="Montserrat"/>
                <a:cs typeface="Montserrat"/>
                <a:sym typeface="Montserrat"/>
              </a:rPr>
              <a:t>Insert your content</a:t>
            </a:r>
            <a:endParaRPr sz="1000">
              <a:solidFill>
                <a:schemeClr val="dk2"/>
              </a:solidFill>
              <a:latin typeface="Montserrat"/>
              <a:ea typeface="Montserrat"/>
              <a:cs typeface="Montserrat"/>
              <a:sym typeface="Montserrat"/>
            </a:endParaRPr>
          </a:p>
        </p:txBody>
      </p:sp>
      <p:cxnSp>
        <p:nvCxnSpPr>
          <p:cNvPr id="757" name="Google Shape;757;p69"/>
          <p:cNvCxnSpPr/>
          <p:nvPr/>
        </p:nvCxnSpPr>
        <p:spPr>
          <a:xfrm>
            <a:off x="3576529" y="3497857"/>
            <a:ext cx="1489800" cy="0"/>
          </a:xfrm>
          <a:prstGeom prst="straightConnector1">
            <a:avLst/>
          </a:prstGeom>
          <a:noFill/>
          <a:ln cap="flat" cmpd="sng" w="9525">
            <a:solidFill>
              <a:schemeClr val="accent4"/>
            </a:solidFill>
            <a:prstDash val="solid"/>
            <a:round/>
            <a:headEnd len="med" w="med" type="oval"/>
            <a:tailEnd len="med" w="med" type="oval"/>
          </a:ln>
        </p:spPr>
      </p:cxnSp>
      <p:sp>
        <p:nvSpPr>
          <p:cNvPr id="758" name="Google Shape;758;p69"/>
          <p:cNvSpPr txBox="1"/>
          <p:nvPr/>
        </p:nvSpPr>
        <p:spPr>
          <a:xfrm>
            <a:off x="5123030" y="3339835"/>
            <a:ext cx="2559300" cy="31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Montserrat"/>
                <a:ea typeface="Montserrat"/>
                <a:cs typeface="Montserrat"/>
                <a:sym typeface="Montserrat"/>
              </a:rPr>
              <a:t>Insert your content</a:t>
            </a:r>
            <a:endParaRPr sz="1000">
              <a:solidFill>
                <a:schemeClr val="dk2"/>
              </a:solidFill>
              <a:latin typeface="Montserrat"/>
              <a:ea typeface="Montserrat"/>
              <a:cs typeface="Montserrat"/>
              <a:sym typeface="Montserrat"/>
            </a:endParaRPr>
          </a:p>
        </p:txBody>
      </p:sp>
      <p:cxnSp>
        <p:nvCxnSpPr>
          <p:cNvPr id="759" name="Google Shape;759;p69"/>
          <p:cNvCxnSpPr/>
          <p:nvPr/>
        </p:nvCxnSpPr>
        <p:spPr>
          <a:xfrm>
            <a:off x="3388388" y="3940198"/>
            <a:ext cx="1677900" cy="0"/>
          </a:xfrm>
          <a:prstGeom prst="straightConnector1">
            <a:avLst/>
          </a:prstGeom>
          <a:noFill/>
          <a:ln cap="flat" cmpd="sng" w="9525">
            <a:solidFill>
              <a:schemeClr val="accent5"/>
            </a:solidFill>
            <a:prstDash val="solid"/>
            <a:round/>
            <a:headEnd len="med" w="med" type="oval"/>
            <a:tailEnd len="med" w="med" type="oval"/>
          </a:ln>
        </p:spPr>
      </p:cxnSp>
      <p:sp>
        <p:nvSpPr>
          <p:cNvPr id="760" name="Google Shape;760;p69"/>
          <p:cNvSpPr txBox="1"/>
          <p:nvPr/>
        </p:nvSpPr>
        <p:spPr>
          <a:xfrm>
            <a:off x="5123030" y="3782167"/>
            <a:ext cx="2559300" cy="31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Montserrat"/>
                <a:ea typeface="Montserrat"/>
                <a:cs typeface="Montserrat"/>
                <a:sym typeface="Montserrat"/>
              </a:rPr>
              <a:t>Insert your content</a:t>
            </a:r>
            <a:endParaRPr sz="1000">
              <a:solidFill>
                <a:schemeClr val="dk2"/>
              </a:solidFill>
              <a:latin typeface="Montserrat"/>
              <a:ea typeface="Montserrat"/>
              <a:cs typeface="Montserrat"/>
              <a:sym typeface="Montserrat"/>
            </a:endParaRPr>
          </a:p>
        </p:txBody>
      </p:sp>
      <p:cxnSp>
        <p:nvCxnSpPr>
          <p:cNvPr id="761" name="Google Shape;761;p69"/>
          <p:cNvCxnSpPr/>
          <p:nvPr/>
        </p:nvCxnSpPr>
        <p:spPr>
          <a:xfrm>
            <a:off x="3192739" y="4382517"/>
            <a:ext cx="1866000" cy="0"/>
          </a:xfrm>
          <a:prstGeom prst="straightConnector1">
            <a:avLst/>
          </a:prstGeom>
          <a:noFill/>
          <a:ln cap="flat" cmpd="sng" w="9525">
            <a:solidFill>
              <a:schemeClr val="accent6"/>
            </a:solidFill>
            <a:prstDash val="solid"/>
            <a:round/>
            <a:headEnd len="med" w="med" type="oval"/>
            <a:tailEnd len="med" w="med" type="oval"/>
          </a:ln>
        </p:spPr>
      </p:cxnSp>
      <p:sp>
        <p:nvSpPr>
          <p:cNvPr id="762" name="Google Shape;762;p69"/>
          <p:cNvSpPr txBox="1"/>
          <p:nvPr/>
        </p:nvSpPr>
        <p:spPr>
          <a:xfrm>
            <a:off x="5123030" y="4224500"/>
            <a:ext cx="2559300" cy="31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lang="en" sz="1000">
                <a:solidFill>
                  <a:schemeClr val="dk2"/>
                </a:solidFill>
                <a:latin typeface="Montserrat"/>
                <a:ea typeface="Montserrat"/>
                <a:cs typeface="Montserrat"/>
                <a:sym typeface="Montserrat"/>
              </a:rPr>
              <a:t>Insert your content</a:t>
            </a:r>
            <a:endParaRPr sz="1000">
              <a:solidFill>
                <a:schemeClr val="dk2"/>
              </a:solidFill>
              <a:latin typeface="Montserrat"/>
              <a:ea typeface="Montserrat"/>
              <a:cs typeface="Montserrat"/>
              <a:sym typeface="Montserra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sp>
        <p:nvSpPr>
          <p:cNvPr id="767" name="Google Shape;767;p70"/>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Team Presentation</a:t>
            </a:r>
            <a:endParaRPr/>
          </a:p>
        </p:txBody>
      </p:sp>
      <p:sp>
        <p:nvSpPr>
          <p:cNvPr id="768" name="Google Shape;768;p7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69" name="Google Shape;769;p70"/>
          <p:cNvPicPr preferRelativeResize="0"/>
          <p:nvPr/>
        </p:nvPicPr>
        <p:blipFill rotWithShape="1">
          <a:blip r:embed="rId3">
            <a:alphaModFix/>
          </a:blip>
          <a:srcRect b="9812" l="19633" r="0" t="9820"/>
          <a:stretch/>
        </p:blipFill>
        <p:spPr>
          <a:xfrm>
            <a:off x="855300" y="1759975"/>
            <a:ext cx="1489200" cy="1489200"/>
          </a:xfrm>
          <a:prstGeom prst="ellipse">
            <a:avLst/>
          </a:prstGeom>
          <a:noFill/>
          <a:ln>
            <a:noFill/>
          </a:ln>
        </p:spPr>
      </p:pic>
      <p:sp>
        <p:nvSpPr>
          <p:cNvPr id="770" name="Google Shape;770;p70"/>
          <p:cNvSpPr txBox="1"/>
          <p:nvPr/>
        </p:nvSpPr>
        <p:spPr>
          <a:xfrm>
            <a:off x="860325"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ontserrat"/>
                <a:ea typeface="Montserrat"/>
                <a:cs typeface="Montserrat"/>
                <a:sym typeface="Montserrat"/>
              </a:rPr>
              <a:t>Imani</a:t>
            </a:r>
            <a:r>
              <a:rPr b="1" lang="en" sz="1200">
                <a:solidFill>
                  <a:schemeClr val="dk1"/>
                </a:solidFill>
                <a:latin typeface="Montserrat"/>
                <a:ea typeface="Montserrat"/>
                <a:cs typeface="Montserrat"/>
                <a:sym typeface="Montserrat"/>
              </a:rPr>
              <a:t> Jackson</a:t>
            </a:r>
            <a:br>
              <a:rPr lang="en">
                <a:latin typeface="Montserrat"/>
                <a:ea typeface="Montserrat"/>
                <a:cs typeface="Montserrat"/>
                <a:sym typeface="Montserrat"/>
              </a:rPr>
            </a:br>
            <a:r>
              <a:rPr lang="en" sz="800">
                <a:solidFill>
                  <a:schemeClr val="dk2"/>
                </a:solidFill>
                <a:latin typeface="Montserrat"/>
                <a:ea typeface="Montserrat"/>
                <a:cs typeface="Montserrat"/>
                <a:sym typeface="Montserrat"/>
              </a:rPr>
              <a:t>JOB TITLE</a:t>
            </a:r>
            <a:endParaRPr sz="800">
              <a:solidFill>
                <a:schemeClr val="dk2"/>
              </a:solidFill>
              <a:latin typeface="Montserrat"/>
              <a:ea typeface="Montserrat"/>
              <a:cs typeface="Montserrat"/>
              <a:sym typeface="Montserrat"/>
            </a:endParaRPr>
          </a:p>
          <a:p>
            <a:pPr indent="0" lvl="0" marL="0" rtl="0" algn="ctr">
              <a:spcBef>
                <a:spcPts val="400"/>
              </a:spcBef>
              <a:spcAft>
                <a:spcPts val="0"/>
              </a:spcAft>
              <a:buNone/>
            </a:pPr>
            <a:r>
              <a:rPr lang="en" sz="900">
                <a:solidFill>
                  <a:schemeClr val="dk2"/>
                </a:solidFill>
                <a:latin typeface="Montserrat"/>
                <a:ea typeface="Montserrat"/>
                <a:cs typeface="Montserrat"/>
                <a:sym typeface="Montserrat"/>
              </a:rPr>
              <a:t>Blue is the colour of the clear sky and the deep sea</a:t>
            </a:r>
            <a:endParaRPr>
              <a:latin typeface="Montserrat"/>
              <a:ea typeface="Montserrat"/>
              <a:cs typeface="Montserrat"/>
              <a:sym typeface="Montserrat"/>
            </a:endParaRPr>
          </a:p>
          <a:p>
            <a:pPr indent="0" lvl="0" marL="0" rtl="0" algn="ctr">
              <a:spcBef>
                <a:spcPts val="400"/>
              </a:spcBef>
              <a:spcAft>
                <a:spcPts val="400"/>
              </a:spcAft>
              <a:buNone/>
            </a:pPr>
            <a:r>
              <a:t/>
            </a:r>
            <a:endParaRPr>
              <a:latin typeface="Montserrat"/>
              <a:ea typeface="Montserrat"/>
              <a:cs typeface="Montserrat"/>
              <a:sym typeface="Montserrat"/>
            </a:endParaRPr>
          </a:p>
        </p:txBody>
      </p:sp>
      <p:pic>
        <p:nvPicPr>
          <p:cNvPr id="771" name="Google Shape;771;p70"/>
          <p:cNvPicPr preferRelativeResize="0"/>
          <p:nvPr/>
        </p:nvPicPr>
        <p:blipFill rotWithShape="1">
          <a:blip r:embed="rId4">
            <a:alphaModFix/>
          </a:blip>
          <a:srcRect b="0" l="0" r="0" t="0"/>
          <a:stretch/>
        </p:blipFill>
        <p:spPr>
          <a:xfrm>
            <a:off x="2835025" y="1759975"/>
            <a:ext cx="1489200" cy="1489200"/>
          </a:xfrm>
          <a:prstGeom prst="ellipse">
            <a:avLst/>
          </a:prstGeom>
          <a:noFill/>
          <a:ln>
            <a:noFill/>
          </a:ln>
        </p:spPr>
      </p:pic>
      <p:sp>
        <p:nvSpPr>
          <p:cNvPr id="772" name="Google Shape;772;p70"/>
          <p:cNvSpPr txBox="1"/>
          <p:nvPr/>
        </p:nvSpPr>
        <p:spPr>
          <a:xfrm>
            <a:off x="2840050"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ontserrat"/>
                <a:ea typeface="Montserrat"/>
                <a:cs typeface="Montserrat"/>
                <a:sym typeface="Montserrat"/>
              </a:rPr>
              <a:t>Marcos</a:t>
            </a:r>
            <a:r>
              <a:rPr b="1" lang="en" sz="1200">
                <a:solidFill>
                  <a:schemeClr val="dk1"/>
                </a:solidFill>
                <a:latin typeface="Montserrat"/>
                <a:ea typeface="Montserrat"/>
                <a:cs typeface="Montserrat"/>
                <a:sym typeface="Montserrat"/>
              </a:rPr>
              <a:t> Galán</a:t>
            </a:r>
            <a:br>
              <a:rPr lang="en">
                <a:latin typeface="Montserrat"/>
                <a:ea typeface="Montserrat"/>
                <a:cs typeface="Montserrat"/>
                <a:sym typeface="Montserrat"/>
              </a:rPr>
            </a:br>
            <a:r>
              <a:rPr lang="en" sz="800">
                <a:solidFill>
                  <a:schemeClr val="dk2"/>
                </a:solidFill>
                <a:latin typeface="Montserrat"/>
                <a:ea typeface="Montserrat"/>
                <a:cs typeface="Montserrat"/>
                <a:sym typeface="Montserrat"/>
              </a:rPr>
              <a:t>JOB TITLE</a:t>
            </a:r>
            <a:endParaRPr sz="800">
              <a:solidFill>
                <a:schemeClr val="dk2"/>
              </a:solidFill>
              <a:latin typeface="Montserrat"/>
              <a:ea typeface="Montserrat"/>
              <a:cs typeface="Montserrat"/>
              <a:sym typeface="Montserrat"/>
            </a:endParaRPr>
          </a:p>
          <a:p>
            <a:pPr indent="0" lvl="0" marL="0" rtl="0" algn="ctr">
              <a:spcBef>
                <a:spcPts val="400"/>
              </a:spcBef>
              <a:spcAft>
                <a:spcPts val="0"/>
              </a:spcAft>
              <a:buNone/>
            </a:pPr>
            <a:r>
              <a:rPr lang="en" sz="900">
                <a:solidFill>
                  <a:schemeClr val="dk2"/>
                </a:solidFill>
                <a:latin typeface="Montserrat"/>
                <a:ea typeface="Montserrat"/>
                <a:cs typeface="Montserrat"/>
                <a:sym typeface="Montserrat"/>
              </a:rPr>
              <a:t>Blue is the colour of the clear sky and the deep sea</a:t>
            </a:r>
            <a:endParaRPr>
              <a:latin typeface="Montserrat"/>
              <a:ea typeface="Montserrat"/>
              <a:cs typeface="Montserrat"/>
              <a:sym typeface="Montserrat"/>
            </a:endParaRPr>
          </a:p>
          <a:p>
            <a:pPr indent="0" lvl="0" marL="0" rtl="0" algn="ctr">
              <a:spcBef>
                <a:spcPts val="400"/>
              </a:spcBef>
              <a:spcAft>
                <a:spcPts val="400"/>
              </a:spcAft>
              <a:buNone/>
            </a:pPr>
            <a:r>
              <a:t/>
            </a:r>
            <a:endParaRPr>
              <a:latin typeface="Montserrat"/>
              <a:ea typeface="Montserrat"/>
              <a:cs typeface="Montserrat"/>
              <a:sym typeface="Montserrat"/>
            </a:endParaRPr>
          </a:p>
        </p:txBody>
      </p:sp>
      <p:pic>
        <p:nvPicPr>
          <p:cNvPr id="773" name="Google Shape;773;p70"/>
          <p:cNvPicPr preferRelativeResize="0"/>
          <p:nvPr/>
        </p:nvPicPr>
        <p:blipFill rotWithShape="1">
          <a:blip r:embed="rId5">
            <a:alphaModFix/>
          </a:blip>
          <a:srcRect b="24940" l="47271" r="0" t="22330"/>
          <a:stretch/>
        </p:blipFill>
        <p:spPr>
          <a:xfrm>
            <a:off x="4814750" y="1759975"/>
            <a:ext cx="1489200" cy="1489200"/>
          </a:xfrm>
          <a:prstGeom prst="ellipse">
            <a:avLst/>
          </a:prstGeom>
          <a:noFill/>
          <a:ln>
            <a:noFill/>
          </a:ln>
        </p:spPr>
      </p:pic>
      <p:sp>
        <p:nvSpPr>
          <p:cNvPr id="774" name="Google Shape;774;p70"/>
          <p:cNvSpPr txBox="1"/>
          <p:nvPr/>
        </p:nvSpPr>
        <p:spPr>
          <a:xfrm>
            <a:off x="4819775"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ontserrat"/>
                <a:ea typeface="Montserrat"/>
                <a:cs typeface="Montserrat"/>
                <a:sym typeface="Montserrat"/>
              </a:rPr>
              <a:t>Ixchel Valdía</a:t>
            </a:r>
            <a:br>
              <a:rPr lang="en">
                <a:latin typeface="Montserrat"/>
                <a:ea typeface="Montserrat"/>
                <a:cs typeface="Montserrat"/>
                <a:sym typeface="Montserrat"/>
              </a:rPr>
            </a:br>
            <a:r>
              <a:rPr lang="en" sz="800">
                <a:solidFill>
                  <a:schemeClr val="dk2"/>
                </a:solidFill>
                <a:latin typeface="Montserrat"/>
                <a:ea typeface="Montserrat"/>
                <a:cs typeface="Montserrat"/>
                <a:sym typeface="Montserrat"/>
              </a:rPr>
              <a:t>JOB TITLE</a:t>
            </a:r>
            <a:endParaRPr sz="800">
              <a:solidFill>
                <a:schemeClr val="dk2"/>
              </a:solidFill>
              <a:latin typeface="Montserrat"/>
              <a:ea typeface="Montserrat"/>
              <a:cs typeface="Montserrat"/>
              <a:sym typeface="Montserrat"/>
            </a:endParaRPr>
          </a:p>
          <a:p>
            <a:pPr indent="0" lvl="0" marL="0" rtl="0" algn="ctr">
              <a:spcBef>
                <a:spcPts val="400"/>
              </a:spcBef>
              <a:spcAft>
                <a:spcPts val="0"/>
              </a:spcAft>
              <a:buNone/>
            </a:pPr>
            <a:r>
              <a:rPr lang="en" sz="900">
                <a:solidFill>
                  <a:schemeClr val="dk2"/>
                </a:solidFill>
                <a:latin typeface="Montserrat"/>
                <a:ea typeface="Montserrat"/>
                <a:cs typeface="Montserrat"/>
                <a:sym typeface="Montserrat"/>
              </a:rPr>
              <a:t>Blue is the colour of the clear sky and the deep sea</a:t>
            </a:r>
            <a:endParaRPr>
              <a:latin typeface="Montserrat"/>
              <a:ea typeface="Montserrat"/>
              <a:cs typeface="Montserrat"/>
              <a:sym typeface="Montserrat"/>
            </a:endParaRPr>
          </a:p>
          <a:p>
            <a:pPr indent="0" lvl="0" marL="0" rtl="0" algn="ctr">
              <a:spcBef>
                <a:spcPts val="400"/>
              </a:spcBef>
              <a:spcAft>
                <a:spcPts val="400"/>
              </a:spcAft>
              <a:buNone/>
            </a:pPr>
            <a:r>
              <a:t/>
            </a:r>
            <a:endParaRPr>
              <a:latin typeface="Montserrat"/>
              <a:ea typeface="Montserrat"/>
              <a:cs typeface="Montserrat"/>
              <a:sym typeface="Montserrat"/>
            </a:endParaRPr>
          </a:p>
        </p:txBody>
      </p:sp>
      <p:pic>
        <p:nvPicPr>
          <p:cNvPr id="775" name="Google Shape;775;p70"/>
          <p:cNvPicPr preferRelativeResize="0"/>
          <p:nvPr/>
        </p:nvPicPr>
        <p:blipFill rotWithShape="1">
          <a:blip r:embed="rId6">
            <a:alphaModFix/>
          </a:blip>
          <a:srcRect b="29406" l="0" r="0" t="3926"/>
          <a:stretch/>
        </p:blipFill>
        <p:spPr>
          <a:xfrm>
            <a:off x="6794475" y="1759975"/>
            <a:ext cx="1489200" cy="1489200"/>
          </a:xfrm>
          <a:prstGeom prst="ellipse">
            <a:avLst/>
          </a:prstGeom>
          <a:noFill/>
          <a:ln>
            <a:noFill/>
          </a:ln>
        </p:spPr>
      </p:pic>
      <p:sp>
        <p:nvSpPr>
          <p:cNvPr id="776" name="Google Shape;776;p70"/>
          <p:cNvSpPr txBox="1"/>
          <p:nvPr/>
        </p:nvSpPr>
        <p:spPr>
          <a:xfrm>
            <a:off x="6799500" y="3379000"/>
            <a:ext cx="1489200" cy="734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200">
                <a:solidFill>
                  <a:schemeClr val="dk1"/>
                </a:solidFill>
                <a:latin typeface="Montserrat"/>
                <a:ea typeface="Montserrat"/>
                <a:cs typeface="Montserrat"/>
                <a:sym typeface="Montserrat"/>
              </a:rPr>
              <a:t>Nils Årud</a:t>
            </a:r>
            <a:br>
              <a:rPr lang="en">
                <a:latin typeface="Montserrat"/>
                <a:ea typeface="Montserrat"/>
                <a:cs typeface="Montserrat"/>
                <a:sym typeface="Montserrat"/>
              </a:rPr>
            </a:br>
            <a:r>
              <a:rPr lang="en" sz="800">
                <a:solidFill>
                  <a:schemeClr val="dk2"/>
                </a:solidFill>
                <a:latin typeface="Montserrat"/>
                <a:ea typeface="Montserrat"/>
                <a:cs typeface="Montserrat"/>
                <a:sym typeface="Montserrat"/>
              </a:rPr>
              <a:t>JOB TITLE</a:t>
            </a:r>
            <a:endParaRPr sz="800">
              <a:solidFill>
                <a:schemeClr val="dk2"/>
              </a:solidFill>
              <a:latin typeface="Montserrat"/>
              <a:ea typeface="Montserrat"/>
              <a:cs typeface="Montserrat"/>
              <a:sym typeface="Montserrat"/>
            </a:endParaRPr>
          </a:p>
          <a:p>
            <a:pPr indent="0" lvl="0" marL="0" rtl="0" algn="ctr">
              <a:spcBef>
                <a:spcPts val="400"/>
              </a:spcBef>
              <a:spcAft>
                <a:spcPts val="0"/>
              </a:spcAft>
              <a:buNone/>
            </a:pPr>
            <a:r>
              <a:rPr lang="en" sz="900">
                <a:solidFill>
                  <a:schemeClr val="dk2"/>
                </a:solidFill>
                <a:latin typeface="Montserrat"/>
                <a:ea typeface="Montserrat"/>
                <a:cs typeface="Montserrat"/>
                <a:sym typeface="Montserrat"/>
              </a:rPr>
              <a:t>Blue is the colour of the clear sky and the deep sea</a:t>
            </a:r>
            <a:endParaRPr>
              <a:latin typeface="Montserrat"/>
              <a:ea typeface="Montserrat"/>
              <a:cs typeface="Montserrat"/>
              <a:sym typeface="Montserrat"/>
            </a:endParaRPr>
          </a:p>
          <a:p>
            <a:pPr indent="0" lvl="0" marL="0" rtl="0" algn="ctr">
              <a:spcBef>
                <a:spcPts val="400"/>
              </a:spcBef>
              <a:spcAft>
                <a:spcPts val="400"/>
              </a:spcAft>
              <a:buNone/>
            </a:pPr>
            <a:r>
              <a:t/>
            </a:r>
            <a:endParaRPr>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71"/>
          <p:cNvSpPr txBox="1"/>
          <p:nvPr>
            <p:ph idx="4294967295" type="title"/>
          </p:nvPr>
        </p:nvSpPr>
        <p:spPr>
          <a:xfrm>
            <a:off x="467100" y="0"/>
            <a:ext cx="8209800" cy="467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1200"/>
              <a:t>Competitor Matrix</a:t>
            </a:r>
            <a:endParaRPr sz="1200"/>
          </a:p>
        </p:txBody>
      </p:sp>
      <p:sp>
        <p:nvSpPr>
          <p:cNvPr id="782" name="Google Shape;782;p71"/>
          <p:cNvSpPr/>
          <p:nvPr/>
        </p:nvSpPr>
        <p:spPr>
          <a:xfrm>
            <a:off x="467100" y="467100"/>
            <a:ext cx="8209800" cy="4209000"/>
          </a:xfrm>
          <a:prstGeom prst="rect">
            <a:avLst/>
          </a:prstGeom>
          <a:solidFill>
            <a:schemeClr val="lt1"/>
          </a:solidFill>
          <a:ln cap="flat"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71"/>
          <p:cNvGrpSpPr/>
          <p:nvPr/>
        </p:nvGrpSpPr>
        <p:grpSpPr>
          <a:xfrm>
            <a:off x="638150" y="467111"/>
            <a:ext cx="7867750" cy="4209098"/>
            <a:chOff x="638138" y="467100"/>
            <a:chExt cx="7867750" cy="4194000"/>
          </a:xfrm>
        </p:grpSpPr>
        <p:cxnSp>
          <p:nvCxnSpPr>
            <p:cNvPr id="784" name="Google Shape;784;p71"/>
            <p:cNvCxnSpPr/>
            <p:nvPr/>
          </p:nvCxnSpPr>
          <p:spPr>
            <a:xfrm>
              <a:off x="6381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85" name="Google Shape;785;p71"/>
            <p:cNvCxnSpPr/>
            <p:nvPr/>
          </p:nvCxnSpPr>
          <p:spPr>
            <a:xfrm>
              <a:off x="8091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86" name="Google Shape;786;p71"/>
            <p:cNvCxnSpPr/>
            <p:nvPr/>
          </p:nvCxnSpPr>
          <p:spPr>
            <a:xfrm>
              <a:off x="9802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87" name="Google Shape;787;p71"/>
            <p:cNvCxnSpPr/>
            <p:nvPr/>
          </p:nvCxnSpPr>
          <p:spPr>
            <a:xfrm>
              <a:off x="11512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88" name="Google Shape;788;p71"/>
            <p:cNvCxnSpPr/>
            <p:nvPr/>
          </p:nvCxnSpPr>
          <p:spPr>
            <a:xfrm>
              <a:off x="13222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89" name="Google Shape;789;p71"/>
            <p:cNvCxnSpPr/>
            <p:nvPr/>
          </p:nvCxnSpPr>
          <p:spPr>
            <a:xfrm>
              <a:off x="14933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0" name="Google Shape;790;p71"/>
            <p:cNvCxnSpPr/>
            <p:nvPr/>
          </p:nvCxnSpPr>
          <p:spPr>
            <a:xfrm>
              <a:off x="16643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1" name="Google Shape;791;p71"/>
            <p:cNvCxnSpPr/>
            <p:nvPr/>
          </p:nvCxnSpPr>
          <p:spPr>
            <a:xfrm>
              <a:off x="18354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2" name="Google Shape;792;p71"/>
            <p:cNvCxnSpPr/>
            <p:nvPr/>
          </p:nvCxnSpPr>
          <p:spPr>
            <a:xfrm>
              <a:off x="20064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3" name="Google Shape;793;p71"/>
            <p:cNvCxnSpPr/>
            <p:nvPr/>
          </p:nvCxnSpPr>
          <p:spPr>
            <a:xfrm>
              <a:off x="21774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4" name="Google Shape;794;p71"/>
            <p:cNvCxnSpPr/>
            <p:nvPr/>
          </p:nvCxnSpPr>
          <p:spPr>
            <a:xfrm>
              <a:off x="23485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5" name="Google Shape;795;p71"/>
            <p:cNvCxnSpPr/>
            <p:nvPr/>
          </p:nvCxnSpPr>
          <p:spPr>
            <a:xfrm>
              <a:off x="25195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6" name="Google Shape;796;p71"/>
            <p:cNvCxnSpPr/>
            <p:nvPr/>
          </p:nvCxnSpPr>
          <p:spPr>
            <a:xfrm>
              <a:off x="26905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7" name="Google Shape;797;p71"/>
            <p:cNvCxnSpPr/>
            <p:nvPr/>
          </p:nvCxnSpPr>
          <p:spPr>
            <a:xfrm>
              <a:off x="28616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8" name="Google Shape;798;p71"/>
            <p:cNvCxnSpPr/>
            <p:nvPr/>
          </p:nvCxnSpPr>
          <p:spPr>
            <a:xfrm>
              <a:off x="30326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799" name="Google Shape;799;p71"/>
            <p:cNvCxnSpPr/>
            <p:nvPr/>
          </p:nvCxnSpPr>
          <p:spPr>
            <a:xfrm>
              <a:off x="32037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0" name="Google Shape;800;p71"/>
            <p:cNvCxnSpPr/>
            <p:nvPr/>
          </p:nvCxnSpPr>
          <p:spPr>
            <a:xfrm>
              <a:off x="33747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1" name="Google Shape;801;p71"/>
            <p:cNvCxnSpPr/>
            <p:nvPr/>
          </p:nvCxnSpPr>
          <p:spPr>
            <a:xfrm>
              <a:off x="35457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2" name="Google Shape;802;p71"/>
            <p:cNvCxnSpPr/>
            <p:nvPr/>
          </p:nvCxnSpPr>
          <p:spPr>
            <a:xfrm>
              <a:off x="37168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3" name="Google Shape;803;p71"/>
            <p:cNvCxnSpPr/>
            <p:nvPr/>
          </p:nvCxnSpPr>
          <p:spPr>
            <a:xfrm>
              <a:off x="38878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4" name="Google Shape;804;p71"/>
            <p:cNvCxnSpPr/>
            <p:nvPr/>
          </p:nvCxnSpPr>
          <p:spPr>
            <a:xfrm>
              <a:off x="40588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5" name="Google Shape;805;p71"/>
            <p:cNvCxnSpPr/>
            <p:nvPr/>
          </p:nvCxnSpPr>
          <p:spPr>
            <a:xfrm>
              <a:off x="42299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6" name="Google Shape;806;p71"/>
            <p:cNvCxnSpPr/>
            <p:nvPr/>
          </p:nvCxnSpPr>
          <p:spPr>
            <a:xfrm>
              <a:off x="44009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7" name="Google Shape;807;p71"/>
            <p:cNvCxnSpPr/>
            <p:nvPr/>
          </p:nvCxnSpPr>
          <p:spPr>
            <a:xfrm>
              <a:off x="47430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8" name="Google Shape;808;p71"/>
            <p:cNvCxnSpPr/>
            <p:nvPr/>
          </p:nvCxnSpPr>
          <p:spPr>
            <a:xfrm>
              <a:off x="49141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09" name="Google Shape;809;p71"/>
            <p:cNvCxnSpPr/>
            <p:nvPr/>
          </p:nvCxnSpPr>
          <p:spPr>
            <a:xfrm>
              <a:off x="50851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0" name="Google Shape;810;p71"/>
            <p:cNvCxnSpPr/>
            <p:nvPr/>
          </p:nvCxnSpPr>
          <p:spPr>
            <a:xfrm>
              <a:off x="52561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1" name="Google Shape;811;p71"/>
            <p:cNvCxnSpPr/>
            <p:nvPr/>
          </p:nvCxnSpPr>
          <p:spPr>
            <a:xfrm>
              <a:off x="54272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2" name="Google Shape;812;p71"/>
            <p:cNvCxnSpPr/>
            <p:nvPr/>
          </p:nvCxnSpPr>
          <p:spPr>
            <a:xfrm>
              <a:off x="55982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3" name="Google Shape;813;p71"/>
            <p:cNvCxnSpPr/>
            <p:nvPr/>
          </p:nvCxnSpPr>
          <p:spPr>
            <a:xfrm>
              <a:off x="57692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4" name="Google Shape;814;p71"/>
            <p:cNvCxnSpPr/>
            <p:nvPr/>
          </p:nvCxnSpPr>
          <p:spPr>
            <a:xfrm>
              <a:off x="59403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5" name="Google Shape;815;p71"/>
            <p:cNvCxnSpPr/>
            <p:nvPr/>
          </p:nvCxnSpPr>
          <p:spPr>
            <a:xfrm>
              <a:off x="61113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6" name="Google Shape;816;p71"/>
            <p:cNvCxnSpPr/>
            <p:nvPr/>
          </p:nvCxnSpPr>
          <p:spPr>
            <a:xfrm>
              <a:off x="62824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7" name="Google Shape;817;p71"/>
            <p:cNvCxnSpPr/>
            <p:nvPr/>
          </p:nvCxnSpPr>
          <p:spPr>
            <a:xfrm>
              <a:off x="64534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8" name="Google Shape;818;p71"/>
            <p:cNvCxnSpPr/>
            <p:nvPr/>
          </p:nvCxnSpPr>
          <p:spPr>
            <a:xfrm>
              <a:off x="66244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19" name="Google Shape;819;p71"/>
            <p:cNvCxnSpPr/>
            <p:nvPr/>
          </p:nvCxnSpPr>
          <p:spPr>
            <a:xfrm>
              <a:off x="67955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0" name="Google Shape;820;p71"/>
            <p:cNvCxnSpPr/>
            <p:nvPr/>
          </p:nvCxnSpPr>
          <p:spPr>
            <a:xfrm>
              <a:off x="69665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1" name="Google Shape;821;p71"/>
            <p:cNvCxnSpPr/>
            <p:nvPr/>
          </p:nvCxnSpPr>
          <p:spPr>
            <a:xfrm>
              <a:off x="713758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2" name="Google Shape;822;p71"/>
            <p:cNvCxnSpPr/>
            <p:nvPr/>
          </p:nvCxnSpPr>
          <p:spPr>
            <a:xfrm>
              <a:off x="730862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3" name="Google Shape;823;p71"/>
            <p:cNvCxnSpPr/>
            <p:nvPr/>
          </p:nvCxnSpPr>
          <p:spPr>
            <a:xfrm>
              <a:off x="747966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4" name="Google Shape;824;p71"/>
            <p:cNvCxnSpPr/>
            <p:nvPr/>
          </p:nvCxnSpPr>
          <p:spPr>
            <a:xfrm>
              <a:off x="765070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5" name="Google Shape;825;p71"/>
            <p:cNvCxnSpPr/>
            <p:nvPr/>
          </p:nvCxnSpPr>
          <p:spPr>
            <a:xfrm>
              <a:off x="7821738"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6" name="Google Shape;826;p71"/>
            <p:cNvCxnSpPr/>
            <p:nvPr/>
          </p:nvCxnSpPr>
          <p:spPr>
            <a:xfrm>
              <a:off x="7992775"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7" name="Google Shape;827;p71"/>
            <p:cNvCxnSpPr/>
            <p:nvPr/>
          </p:nvCxnSpPr>
          <p:spPr>
            <a:xfrm>
              <a:off x="8163813"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8" name="Google Shape;828;p71"/>
            <p:cNvCxnSpPr/>
            <p:nvPr/>
          </p:nvCxnSpPr>
          <p:spPr>
            <a:xfrm>
              <a:off x="8334850" y="46710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29" name="Google Shape;829;p71"/>
            <p:cNvCxnSpPr/>
            <p:nvPr/>
          </p:nvCxnSpPr>
          <p:spPr>
            <a:xfrm>
              <a:off x="8505888" y="467100"/>
              <a:ext cx="0" cy="4194000"/>
            </a:xfrm>
            <a:prstGeom prst="straightConnector1">
              <a:avLst/>
            </a:prstGeom>
            <a:noFill/>
            <a:ln cap="flat" cmpd="sng" w="9525">
              <a:solidFill>
                <a:schemeClr val="lt2"/>
              </a:solidFill>
              <a:prstDash val="solid"/>
              <a:round/>
              <a:headEnd len="med" w="med" type="none"/>
              <a:tailEnd len="med" w="med" type="none"/>
            </a:ln>
          </p:spPr>
        </p:cxnSp>
      </p:grpSp>
      <p:sp>
        <p:nvSpPr>
          <p:cNvPr id="830" name="Google Shape;830;p7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31" name="Google Shape;831;p71"/>
          <p:cNvGrpSpPr/>
          <p:nvPr/>
        </p:nvGrpSpPr>
        <p:grpSpPr>
          <a:xfrm>
            <a:off x="467107" y="642473"/>
            <a:ext cx="8209755" cy="3858239"/>
            <a:chOff x="467088" y="642474"/>
            <a:chExt cx="4194000" cy="3858239"/>
          </a:xfrm>
        </p:grpSpPr>
        <p:cxnSp>
          <p:nvCxnSpPr>
            <p:cNvPr id="832" name="Google Shape;832;p71"/>
            <p:cNvCxnSpPr/>
            <p:nvPr/>
          </p:nvCxnSpPr>
          <p:spPr>
            <a:xfrm>
              <a:off x="2564088" y="-1454526"/>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33" name="Google Shape;833;p71"/>
            <p:cNvCxnSpPr/>
            <p:nvPr/>
          </p:nvCxnSpPr>
          <p:spPr>
            <a:xfrm>
              <a:off x="2564088" y="-1279151"/>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34" name="Google Shape;834;p71"/>
            <p:cNvCxnSpPr/>
            <p:nvPr/>
          </p:nvCxnSpPr>
          <p:spPr>
            <a:xfrm>
              <a:off x="2564088" y="-1103777"/>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35" name="Google Shape;835;p71"/>
            <p:cNvCxnSpPr/>
            <p:nvPr/>
          </p:nvCxnSpPr>
          <p:spPr>
            <a:xfrm>
              <a:off x="2564088" y="-928402"/>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36" name="Google Shape;836;p71"/>
            <p:cNvCxnSpPr/>
            <p:nvPr/>
          </p:nvCxnSpPr>
          <p:spPr>
            <a:xfrm>
              <a:off x="2564088" y="-753028"/>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37" name="Google Shape;837;p71"/>
            <p:cNvCxnSpPr/>
            <p:nvPr/>
          </p:nvCxnSpPr>
          <p:spPr>
            <a:xfrm>
              <a:off x="2564088" y="-577653"/>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38" name="Google Shape;838;p71"/>
            <p:cNvCxnSpPr/>
            <p:nvPr/>
          </p:nvCxnSpPr>
          <p:spPr>
            <a:xfrm>
              <a:off x="2564088" y="-402279"/>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39" name="Google Shape;839;p71"/>
            <p:cNvCxnSpPr/>
            <p:nvPr/>
          </p:nvCxnSpPr>
          <p:spPr>
            <a:xfrm>
              <a:off x="2564088" y="-226904"/>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0" name="Google Shape;840;p71"/>
            <p:cNvCxnSpPr/>
            <p:nvPr/>
          </p:nvCxnSpPr>
          <p:spPr>
            <a:xfrm>
              <a:off x="2564088" y="-5153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1" name="Google Shape;841;p71"/>
            <p:cNvCxnSpPr/>
            <p:nvPr/>
          </p:nvCxnSpPr>
          <p:spPr>
            <a:xfrm>
              <a:off x="2564088" y="123845"/>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2" name="Google Shape;842;p71"/>
            <p:cNvCxnSpPr/>
            <p:nvPr/>
          </p:nvCxnSpPr>
          <p:spPr>
            <a:xfrm>
              <a:off x="2564088" y="299219"/>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3" name="Google Shape;843;p71"/>
            <p:cNvCxnSpPr/>
            <p:nvPr/>
          </p:nvCxnSpPr>
          <p:spPr>
            <a:xfrm>
              <a:off x="2564088" y="649968"/>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4" name="Google Shape;844;p71"/>
            <p:cNvCxnSpPr/>
            <p:nvPr/>
          </p:nvCxnSpPr>
          <p:spPr>
            <a:xfrm>
              <a:off x="2564088" y="825343"/>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5" name="Google Shape;845;p71"/>
            <p:cNvCxnSpPr/>
            <p:nvPr/>
          </p:nvCxnSpPr>
          <p:spPr>
            <a:xfrm>
              <a:off x="2564088" y="1000717"/>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6" name="Google Shape;846;p71"/>
            <p:cNvCxnSpPr/>
            <p:nvPr/>
          </p:nvCxnSpPr>
          <p:spPr>
            <a:xfrm>
              <a:off x="2564088" y="1176092"/>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7" name="Google Shape;847;p71"/>
            <p:cNvCxnSpPr/>
            <p:nvPr/>
          </p:nvCxnSpPr>
          <p:spPr>
            <a:xfrm>
              <a:off x="2564088" y="1351466"/>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8" name="Google Shape;848;p71"/>
            <p:cNvCxnSpPr/>
            <p:nvPr/>
          </p:nvCxnSpPr>
          <p:spPr>
            <a:xfrm>
              <a:off x="2564088" y="1526841"/>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49" name="Google Shape;849;p71"/>
            <p:cNvCxnSpPr/>
            <p:nvPr/>
          </p:nvCxnSpPr>
          <p:spPr>
            <a:xfrm>
              <a:off x="2564088" y="1702215"/>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50" name="Google Shape;850;p71"/>
            <p:cNvCxnSpPr/>
            <p:nvPr/>
          </p:nvCxnSpPr>
          <p:spPr>
            <a:xfrm>
              <a:off x="2564088" y="1877590"/>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51" name="Google Shape;851;p71"/>
            <p:cNvCxnSpPr/>
            <p:nvPr/>
          </p:nvCxnSpPr>
          <p:spPr>
            <a:xfrm>
              <a:off x="2564088" y="2052964"/>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52" name="Google Shape;852;p71"/>
            <p:cNvCxnSpPr/>
            <p:nvPr/>
          </p:nvCxnSpPr>
          <p:spPr>
            <a:xfrm>
              <a:off x="2564088" y="2228339"/>
              <a:ext cx="0" cy="4194000"/>
            </a:xfrm>
            <a:prstGeom prst="straightConnector1">
              <a:avLst/>
            </a:prstGeom>
            <a:noFill/>
            <a:ln cap="flat" cmpd="sng" w="9525">
              <a:solidFill>
                <a:schemeClr val="lt2"/>
              </a:solidFill>
              <a:prstDash val="solid"/>
              <a:round/>
              <a:headEnd len="med" w="med" type="none"/>
              <a:tailEnd len="med" w="med" type="none"/>
            </a:ln>
          </p:spPr>
        </p:cxnSp>
        <p:cxnSp>
          <p:nvCxnSpPr>
            <p:cNvPr id="853" name="Google Shape;853;p71"/>
            <p:cNvCxnSpPr/>
            <p:nvPr/>
          </p:nvCxnSpPr>
          <p:spPr>
            <a:xfrm>
              <a:off x="2564088" y="2403713"/>
              <a:ext cx="0" cy="4194000"/>
            </a:xfrm>
            <a:prstGeom prst="straightConnector1">
              <a:avLst/>
            </a:prstGeom>
            <a:noFill/>
            <a:ln cap="flat" cmpd="sng" w="9525">
              <a:solidFill>
                <a:schemeClr val="lt2"/>
              </a:solidFill>
              <a:prstDash val="solid"/>
              <a:round/>
              <a:headEnd len="med" w="med" type="none"/>
              <a:tailEnd len="med" w="med" type="none"/>
            </a:ln>
          </p:spPr>
        </p:cxnSp>
      </p:grpSp>
      <p:cxnSp>
        <p:nvCxnSpPr>
          <p:cNvPr id="854" name="Google Shape;854;p71"/>
          <p:cNvCxnSpPr/>
          <p:nvPr/>
        </p:nvCxnSpPr>
        <p:spPr>
          <a:xfrm>
            <a:off x="4572000" y="467100"/>
            <a:ext cx="0" cy="4209000"/>
          </a:xfrm>
          <a:prstGeom prst="straightConnector1">
            <a:avLst/>
          </a:prstGeom>
          <a:noFill/>
          <a:ln cap="flat" cmpd="sng" w="19050">
            <a:solidFill>
              <a:schemeClr val="dk2"/>
            </a:solidFill>
            <a:prstDash val="solid"/>
            <a:round/>
            <a:headEnd len="sm" w="sm" type="triangle"/>
            <a:tailEnd len="sm" w="sm" type="triangle"/>
          </a:ln>
        </p:spPr>
      </p:cxnSp>
      <p:cxnSp>
        <p:nvCxnSpPr>
          <p:cNvPr id="855" name="Google Shape;855;p71"/>
          <p:cNvCxnSpPr/>
          <p:nvPr/>
        </p:nvCxnSpPr>
        <p:spPr>
          <a:xfrm>
            <a:off x="467100" y="2571600"/>
            <a:ext cx="8209800" cy="0"/>
          </a:xfrm>
          <a:prstGeom prst="straightConnector1">
            <a:avLst/>
          </a:prstGeom>
          <a:noFill/>
          <a:ln cap="flat" cmpd="sng" w="19050">
            <a:solidFill>
              <a:schemeClr val="dk2"/>
            </a:solidFill>
            <a:prstDash val="solid"/>
            <a:round/>
            <a:headEnd len="sm" w="sm" type="triangle"/>
            <a:tailEnd len="sm" w="sm" type="triangle"/>
          </a:ln>
        </p:spPr>
      </p:cxnSp>
      <p:sp>
        <p:nvSpPr>
          <p:cNvPr id="856" name="Google Shape;856;p71"/>
          <p:cNvSpPr txBox="1"/>
          <p:nvPr/>
        </p:nvSpPr>
        <p:spPr>
          <a:xfrm rot="-5400000">
            <a:off x="-258750" y="2488938"/>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Montserrat"/>
                <a:ea typeface="Montserrat"/>
                <a:cs typeface="Montserrat"/>
                <a:sym typeface="Montserrat"/>
              </a:rPr>
              <a:t>LOW VALUE 1</a:t>
            </a:r>
            <a:endParaRPr sz="800">
              <a:solidFill>
                <a:schemeClr val="dk2"/>
              </a:solidFill>
              <a:latin typeface="Montserrat"/>
              <a:ea typeface="Montserrat"/>
              <a:cs typeface="Montserrat"/>
              <a:sym typeface="Montserrat"/>
            </a:endParaRPr>
          </a:p>
        </p:txBody>
      </p:sp>
      <p:sp>
        <p:nvSpPr>
          <p:cNvPr id="857" name="Google Shape;857;p71"/>
          <p:cNvSpPr txBox="1"/>
          <p:nvPr/>
        </p:nvSpPr>
        <p:spPr>
          <a:xfrm rot="5400000">
            <a:off x="8116400" y="2488925"/>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Montserrat"/>
                <a:ea typeface="Montserrat"/>
                <a:cs typeface="Montserrat"/>
                <a:sym typeface="Montserrat"/>
              </a:rPr>
              <a:t>HIGH</a:t>
            </a:r>
            <a:r>
              <a:rPr lang="en" sz="800">
                <a:solidFill>
                  <a:schemeClr val="dk2"/>
                </a:solidFill>
                <a:latin typeface="Montserrat"/>
                <a:ea typeface="Montserrat"/>
                <a:cs typeface="Montserrat"/>
                <a:sym typeface="Montserrat"/>
              </a:rPr>
              <a:t> VALUE 1</a:t>
            </a:r>
            <a:endParaRPr sz="800">
              <a:solidFill>
                <a:schemeClr val="dk2"/>
              </a:solidFill>
              <a:latin typeface="Montserrat"/>
              <a:ea typeface="Montserrat"/>
              <a:cs typeface="Montserrat"/>
              <a:sym typeface="Montserrat"/>
            </a:endParaRPr>
          </a:p>
        </p:txBody>
      </p:sp>
      <p:sp>
        <p:nvSpPr>
          <p:cNvPr id="858" name="Google Shape;858;p71"/>
          <p:cNvSpPr txBox="1"/>
          <p:nvPr/>
        </p:nvSpPr>
        <p:spPr>
          <a:xfrm>
            <a:off x="3928825" y="4676063"/>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Montserrat"/>
                <a:ea typeface="Montserrat"/>
                <a:cs typeface="Montserrat"/>
                <a:sym typeface="Montserrat"/>
              </a:rPr>
              <a:t>LOW VALUE 2</a:t>
            </a:r>
            <a:endParaRPr sz="800">
              <a:solidFill>
                <a:schemeClr val="dk2"/>
              </a:solidFill>
              <a:latin typeface="Montserrat"/>
              <a:ea typeface="Montserrat"/>
              <a:cs typeface="Montserrat"/>
              <a:sym typeface="Montserrat"/>
            </a:endParaRPr>
          </a:p>
        </p:txBody>
      </p:sp>
      <p:sp>
        <p:nvSpPr>
          <p:cNvPr id="859" name="Google Shape;859;p71"/>
          <p:cNvSpPr txBox="1"/>
          <p:nvPr/>
        </p:nvSpPr>
        <p:spPr>
          <a:xfrm>
            <a:off x="3928775" y="301788"/>
            <a:ext cx="1286400" cy="1653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None/>
            </a:pPr>
            <a:r>
              <a:rPr lang="en" sz="800">
                <a:solidFill>
                  <a:schemeClr val="dk2"/>
                </a:solidFill>
                <a:latin typeface="Montserrat"/>
                <a:ea typeface="Montserrat"/>
                <a:cs typeface="Montserrat"/>
                <a:sym typeface="Montserrat"/>
              </a:rPr>
              <a:t>HIGH</a:t>
            </a:r>
            <a:r>
              <a:rPr lang="en" sz="800">
                <a:solidFill>
                  <a:schemeClr val="dk2"/>
                </a:solidFill>
                <a:latin typeface="Montserrat"/>
                <a:ea typeface="Montserrat"/>
                <a:cs typeface="Montserrat"/>
                <a:sym typeface="Montserrat"/>
              </a:rPr>
              <a:t> VALUE 2</a:t>
            </a:r>
            <a:endParaRPr sz="800">
              <a:solidFill>
                <a:schemeClr val="dk2"/>
              </a:solidFill>
              <a:latin typeface="Montserrat"/>
              <a:ea typeface="Montserrat"/>
              <a:cs typeface="Montserrat"/>
              <a:sym typeface="Montserrat"/>
            </a:endParaRPr>
          </a:p>
        </p:txBody>
      </p:sp>
      <p:sp>
        <p:nvSpPr>
          <p:cNvPr id="860" name="Google Shape;860;p71"/>
          <p:cNvSpPr/>
          <p:nvPr/>
        </p:nvSpPr>
        <p:spPr>
          <a:xfrm>
            <a:off x="7012800" y="826250"/>
            <a:ext cx="1000200" cy="1000200"/>
          </a:xfrm>
          <a:prstGeom prst="ellipse">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Our company</a:t>
            </a:r>
            <a:endParaRPr sz="800">
              <a:solidFill>
                <a:schemeClr val="dk1"/>
              </a:solidFill>
              <a:latin typeface="Montserrat"/>
              <a:ea typeface="Montserrat"/>
              <a:cs typeface="Montserrat"/>
              <a:sym typeface="Montserrat"/>
            </a:endParaRPr>
          </a:p>
        </p:txBody>
      </p:sp>
      <p:sp>
        <p:nvSpPr>
          <p:cNvPr id="861" name="Google Shape;861;p71"/>
          <p:cNvSpPr/>
          <p:nvPr/>
        </p:nvSpPr>
        <p:spPr>
          <a:xfrm>
            <a:off x="3130425" y="1295125"/>
            <a:ext cx="876000" cy="876000"/>
          </a:xfrm>
          <a:prstGeom prst="ellipse">
            <a:avLst/>
          </a:prstGeom>
          <a:solidFill>
            <a:schemeClr val="accent3"/>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Montserrat"/>
                <a:ea typeface="Montserrat"/>
                <a:cs typeface="Montserrat"/>
                <a:sym typeface="Montserrat"/>
              </a:rPr>
              <a:t>Competitor</a:t>
            </a:r>
            <a:endParaRPr sz="800">
              <a:solidFill>
                <a:schemeClr val="lt1"/>
              </a:solidFill>
              <a:latin typeface="Montserrat"/>
              <a:ea typeface="Montserrat"/>
              <a:cs typeface="Montserrat"/>
              <a:sym typeface="Montserrat"/>
            </a:endParaRPr>
          </a:p>
        </p:txBody>
      </p:sp>
      <p:sp>
        <p:nvSpPr>
          <p:cNvPr id="862" name="Google Shape;862;p71"/>
          <p:cNvSpPr/>
          <p:nvPr/>
        </p:nvSpPr>
        <p:spPr>
          <a:xfrm>
            <a:off x="1382875" y="3471600"/>
            <a:ext cx="730500" cy="730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Montserrat"/>
                <a:ea typeface="Montserrat"/>
                <a:cs typeface="Montserrat"/>
                <a:sym typeface="Montserrat"/>
              </a:rPr>
              <a:t>Competitor</a:t>
            </a:r>
            <a:endParaRPr sz="800">
              <a:solidFill>
                <a:schemeClr val="lt1"/>
              </a:solidFill>
              <a:latin typeface="Montserrat"/>
              <a:ea typeface="Montserrat"/>
              <a:cs typeface="Montserrat"/>
              <a:sym typeface="Montserrat"/>
            </a:endParaRPr>
          </a:p>
        </p:txBody>
      </p:sp>
      <p:sp>
        <p:nvSpPr>
          <p:cNvPr id="863" name="Google Shape;863;p71"/>
          <p:cNvSpPr/>
          <p:nvPr/>
        </p:nvSpPr>
        <p:spPr>
          <a:xfrm>
            <a:off x="5626925" y="2948000"/>
            <a:ext cx="730500" cy="730500"/>
          </a:xfrm>
          <a:prstGeom prst="ellipse">
            <a:avLst/>
          </a:prstGeom>
          <a:solidFill>
            <a:schemeClr val="accent4"/>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Montserrat"/>
                <a:ea typeface="Montserrat"/>
                <a:cs typeface="Montserrat"/>
                <a:sym typeface="Montserrat"/>
              </a:rPr>
              <a:t>Competitor</a:t>
            </a:r>
            <a:endParaRPr sz="800">
              <a:solidFill>
                <a:schemeClr val="lt1"/>
              </a:solidFill>
              <a:latin typeface="Montserrat"/>
              <a:ea typeface="Montserrat"/>
              <a:cs typeface="Montserrat"/>
              <a:sym typeface="Montserrat"/>
            </a:endParaRPr>
          </a:p>
        </p:txBody>
      </p:sp>
      <p:sp>
        <p:nvSpPr>
          <p:cNvPr id="864" name="Google Shape;864;p71"/>
          <p:cNvSpPr/>
          <p:nvPr/>
        </p:nvSpPr>
        <p:spPr>
          <a:xfrm>
            <a:off x="6527700" y="3398850"/>
            <a:ext cx="876000" cy="876000"/>
          </a:xfrm>
          <a:prstGeom prst="ellipse">
            <a:avLst/>
          </a:prstGeom>
          <a:solidFill>
            <a:schemeClr val="accent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Montserrat"/>
                <a:ea typeface="Montserrat"/>
                <a:cs typeface="Montserrat"/>
                <a:sym typeface="Montserrat"/>
              </a:rPr>
              <a:t>Competitor</a:t>
            </a:r>
            <a:endParaRPr sz="800">
              <a:solidFill>
                <a:schemeClr val="lt1"/>
              </a:solidFill>
              <a:latin typeface="Montserrat"/>
              <a:ea typeface="Montserrat"/>
              <a:cs typeface="Montserrat"/>
              <a:sym typeface="Montserrat"/>
            </a:endParaRPr>
          </a:p>
        </p:txBody>
      </p:sp>
      <p:sp>
        <p:nvSpPr>
          <p:cNvPr id="865" name="Google Shape;865;p71"/>
          <p:cNvSpPr/>
          <p:nvPr/>
        </p:nvSpPr>
        <p:spPr>
          <a:xfrm>
            <a:off x="4768850" y="564625"/>
            <a:ext cx="730500" cy="730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Montserrat"/>
                <a:ea typeface="Montserrat"/>
                <a:cs typeface="Montserrat"/>
                <a:sym typeface="Montserrat"/>
              </a:rPr>
              <a:t>Competitor</a:t>
            </a:r>
            <a:endParaRPr sz="800">
              <a:solidFill>
                <a:schemeClr val="lt1"/>
              </a:solidFill>
              <a:latin typeface="Montserrat"/>
              <a:ea typeface="Montserrat"/>
              <a:cs typeface="Montserrat"/>
              <a:sym typeface="Montserrat"/>
            </a:endParaRPr>
          </a:p>
        </p:txBody>
      </p:sp>
      <p:sp>
        <p:nvSpPr>
          <p:cNvPr id="866" name="Google Shape;866;p71"/>
          <p:cNvSpPr/>
          <p:nvPr/>
        </p:nvSpPr>
        <p:spPr>
          <a:xfrm>
            <a:off x="1114225" y="947475"/>
            <a:ext cx="467100" cy="467100"/>
          </a:xfrm>
          <a:prstGeom prst="ellipse">
            <a:avLst/>
          </a:prstGeom>
          <a:solidFill>
            <a:schemeClr val="accent6"/>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800">
                <a:solidFill>
                  <a:schemeClr val="lt1"/>
                </a:solidFill>
                <a:latin typeface="Montserrat"/>
                <a:ea typeface="Montserrat"/>
                <a:cs typeface="Montserrat"/>
                <a:sym typeface="Montserrat"/>
              </a:rPr>
              <a:t>Competitor</a:t>
            </a:r>
            <a:endParaRPr sz="800">
              <a:solidFill>
                <a:schemeClr val="lt1"/>
              </a:solidFill>
              <a:latin typeface="Montserrat"/>
              <a:ea typeface="Montserrat"/>
              <a:cs typeface="Montserrat"/>
              <a:sym typeface="Montserra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72"/>
          <p:cNvSpPr txBox="1"/>
          <p:nvPr>
            <p:ph idx="4294967295" type="title"/>
          </p:nvPr>
        </p:nvSpPr>
        <p:spPr>
          <a:xfrm>
            <a:off x="855300" y="865850"/>
            <a:ext cx="61200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Weekly Planner</a:t>
            </a:r>
            <a:endParaRPr/>
          </a:p>
        </p:txBody>
      </p:sp>
      <p:sp>
        <p:nvSpPr>
          <p:cNvPr id="872" name="Google Shape;872;p7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873" name="Google Shape;873;p72"/>
          <p:cNvGraphicFramePr/>
          <p:nvPr/>
        </p:nvGraphicFramePr>
        <p:xfrm>
          <a:off x="855300" y="1697270"/>
          <a:ext cx="3000000" cy="3000000"/>
        </p:xfrm>
        <a:graphic>
          <a:graphicData uri="http://schemas.openxmlformats.org/drawingml/2006/table">
            <a:tbl>
              <a:tblPr>
                <a:noFill/>
                <a:tableStyleId>{D482EAE4-6393-4F4A-B917-9EB409E5170E}</a:tableStyleId>
              </a:tblPr>
              <a:tblGrid>
                <a:gridCol w="834575"/>
                <a:gridCol w="956575"/>
                <a:gridCol w="956575"/>
                <a:gridCol w="956575"/>
                <a:gridCol w="956575"/>
                <a:gridCol w="956575"/>
                <a:gridCol w="956575"/>
                <a:gridCol w="956575"/>
              </a:tblGrid>
              <a:tr h="282075">
                <a:tc>
                  <a:txBody>
                    <a:bodyPr/>
                    <a:lstStyle/>
                    <a:p>
                      <a:pPr indent="0" lvl="0" marL="0" rtl="0" algn="r">
                        <a:spcBef>
                          <a:spcPts val="0"/>
                        </a:spcBef>
                        <a:spcAft>
                          <a:spcPts val="0"/>
                        </a:spcAft>
                        <a:buNone/>
                      </a:pPr>
                      <a:r>
                        <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700">
                          <a:solidFill>
                            <a:schemeClr val="dk1"/>
                          </a:solidFill>
                          <a:latin typeface="Montserrat"/>
                          <a:ea typeface="Montserrat"/>
                          <a:cs typeface="Montserrat"/>
                          <a:sym typeface="Montserrat"/>
                        </a:rPr>
                        <a:t>SUNDAY</a:t>
                      </a:r>
                      <a:endParaRPr sz="700">
                        <a:solidFill>
                          <a:schemeClr val="dk1"/>
                        </a:solidFill>
                        <a:latin typeface="Montserrat"/>
                        <a:ea typeface="Montserrat"/>
                        <a:cs typeface="Montserrat"/>
                        <a:sym typeface="Montserrat"/>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Montserrat"/>
                          <a:ea typeface="Montserrat"/>
                          <a:cs typeface="Montserrat"/>
                          <a:sym typeface="Montserrat"/>
                        </a:rPr>
                        <a:t>MONDAY</a:t>
                      </a:r>
                      <a:endParaRPr sz="7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Montserrat"/>
                          <a:ea typeface="Montserrat"/>
                          <a:cs typeface="Montserrat"/>
                          <a:sym typeface="Montserrat"/>
                        </a:rPr>
                        <a:t>TUESDAY</a:t>
                      </a:r>
                      <a:endParaRPr sz="7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Montserrat"/>
                          <a:ea typeface="Montserrat"/>
                          <a:cs typeface="Montserrat"/>
                          <a:sym typeface="Montserrat"/>
                        </a:rPr>
                        <a:t>WEDNESDAY</a:t>
                      </a:r>
                      <a:endParaRPr sz="7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Montserrat"/>
                          <a:ea typeface="Montserrat"/>
                          <a:cs typeface="Montserrat"/>
                          <a:sym typeface="Montserrat"/>
                        </a:rPr>
                        <a:t>THURSDAY</a:t>
                      </a:r>
                      <a:endParaRPr sz="7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Montserrat"/>
                          <a:ea typeface="Montserrat"/>
                          <a:cs typeface="Montserrat"/>
                          <a:sym typeface="Montserrat"/>
                        </a:rPr>
                        <a:t>FRIDAY</a:t>
                      </a:r>
                      <a:endParaRPr sz="7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700">
                          <a:solidFill>
                            <a:schemeClr val="dk1"/>
                          </a:solidFill>
                          <a:latin typeface="Montserrat"/>
                          <a:ea typeface="Montserrat"/>
                          <a:cs typeface="Montserrat"/>
                          <a:sym typeface="Montserrat"/>
                        </a:rPr>
                        <a:t>SATURDAY</a:t>
                      </a:r>
                      <a:endParaRPr sz="7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lt2"/>
                      </a:solidFill>
                      <a:prstDash val="solid"/>
                      <a:round/>
                      <a:headEnd len="sm" w="sm" type="none"/>
                      <a:tailEnd len="sm" w="sm" type="none"/>
                    </a:lnB>
                    <a:solidFill>
                      <a:schemeClr val="accent1"/>
                    </a:solidFill>
                  </a:tcPr>
                </a:tc>
              </a:tr>
              <a:tr h="35460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9:00 - 9:45</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5460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10:00</a:t>
                      </a:r>
                      <a:r>
                        <a:rPr lang="en" sz="800">
                          <a:solidFill>
                            <a:schemeClr val="dk1"/>
                          </a:solidFill>
                          <a:latin typeface="Montserrat"/>
                          <a:ea typeface="Montserrat"/>
                          <a:cs typeface="Montserrat"/>
                          <a:sym typeface="Montserrat"/>
                        </a:rPr>
                        <a:t> - 10:45</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5460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11:00 - </a:t>
                      </a:r>
                      <a:r>
                        <a:rPr lang="en" sz="800">
                          <a:solidFill>
                            <a:schemeClr val="dk1"/>
                          </a:solidFill>
                          <a:latin typeface="Montserrat"/>
                          <a:ea typeface="Montserrat"/>
                          <a:cs typeface="Montserrat"/>
                          <a:sym typeface="Montserrat"/>
                        </a:rPr>
                        <a:t>11:45</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5460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12:00 - 13:15</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 Free time</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 Free time</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 Free time</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 Free time</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 Free time</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 Free time</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 Free time</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rgbClr val="000000">
                        <a:alpha val="7260"/>
                      </a:srgbClr>
                    </a:solidFill>
                  </a:tcPr>
                </a:tc>
              </a:tr>
              <a:tr h="35460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13:30</a:t>
                      </a:r>
                      <a:r>
                        <a:rPr lang="en" sz="800">
                          <a:solidFill>
                            <a:schemeClr val="dk1"/>
                          </a:solidFill>
                          <a:latin typeface="Montserrat"/>
                          <a:ea typeface="Montserrat"/>
                          <a:cs typeface="Montserrat"/>
                          <a:sym typeface="Montserrat"/>
                        </a:rPr>
                        <a:t> - 14:15</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5460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14:30</a:t>
                      </a:r>
                      <a:r>
                        <a:rPr lang="en" sz="800">
                          <a:solidFill>
                            <a:schemeClr val="dk1"/>
                          </a:solidFill>
                          <a:latin typeface="Montserrat"/>
                          <a:ea typeface="Montserrat"/>
                          <a:cs typeface="Montserrat"/>
                          <a:sym typeface="Montserrat"/>
                        </a:rPr>
                        <a:t> - 15:15</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tcPr>
                </a:tc>
              </a:tr>
              <a:tr h="354600">
                <a:tc>
                  <a:txBody>
                    <a:bodyPr/>
                    <a:lstStyle/>
                    <a:p>
                      <a:pPr indent="0" lvl="0" marL="0" rtl="0" algn="r">
                        <a:spcBef>
                          <a:spcPts val="0"/>
                        </a:spcBef>
                        <a:spcAft>
                          <a:spcPts val="0"/>
                        </a:spcAft>
                        <a:buNone/>
                      </a:pPr>
                      <a:r>
                        <a:rPr lang="en" sz="800">
                          <a:solidFill>
                            <a:schemeClr val="dk1"/>
                          </a:solidFill>
                          <a:latin typeface="Montserrat"/>
                          <a:ea typeface="Montserrat"/>
                          <a:cs typeface="Montserrat"/>
                          <a:sym typeface="Montserrat"/>
                        </a:rPr>
                        <a:t>15:30</a:t>
                      </a:r>
                      <a:r>
                        <a:rPr lang="en" sz="800">
                          <a:solidFill>
                            <a:schemeClr val="dk1"/>
                          </a:solidFill>
                          <a:latin typeface="Montserrat"/>
                          <a:ea typeface="Montserrat"/>
                          <a:cs typeface="Montserrat"/>
                          <a:sym typeface="Montserrat"/>
                        </a:rPr>
                        <a:t> - 16:15</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rtl="0" algn="ctr">
                        <a:spcBef>
                          <a:spcPts val="0"/>
                        </a:spcBef>
                        <a:spcAft>
                          <a:spcPts val="0"/>
                        </a:spcAft>
                        <a:buNone/>
                      </a:pPr>
                      <a:r>
                        <a:rPr lang="en" sz="800">
                          <a:solidFill>
                            <a:schemeClr val="dk1"/>
                          </a:solidFill>
                          <a:latin typeface="Montserrat"/>
                          <a:ea typeface="Montserrat"/>
                          <a:cs typeface="Montserrat"/>
                          <a:sym typeface="Montserrat"/>
                        </a:rPr>
                        <a:t>Task</a:t>
                      </a:r>
                      <a:endParaRPr sz="800">
                        <a:solidFill>
                          <a:schemeClr val="dk1"/>
                        </a:solidFill>
                        <a:latin typeface="Montserrat"/>
                        <a:ea typeface="Montserrat"/>
                        <a:cs typeface="Montserrat"/>
                        <a:sym typeface="Montserrat"/>
                      </a:endParaRPr>
                    </a:p>
                  </a:txBody>
                  <a:tcPr marT="91425" marB="91425" marR="91425" marL="91425" anchor="ctr">
                    <a:lnL cap="flat" cmpd="sng" w="9525">
                      <a:solidFill>
                        <a:schemeClr val="lt2">
                          <a:alpha val="0"/>
                        </a:schemeClr>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dk2"/>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73"/>
          <p:cNvSpPr txBox="1"/>
          <p:nvPr>
            <p:ph idx="4294967295" type="body"/>
          </p:nvPr>
        </p:nvSpPr>
        <p:spPr>
          <a:xfrm>
            <a:off x="6248575" y="312075"/>
            <a:ext cx="2438100" cy="152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SlidesCarnival icons are editable shapes. </a:t>
            </a:r>
            <a:br>
              <a:rPr lang="en" sz="900"/>
            </a:br>
            <a:br>
              <a:rPr lang="en" sz="900"/>
            </a:br>
            <a:r>
              <a:rPr lang="en" sz="900"/>
              <a:t>This means that you can:</a:t>
            </a:r>
            <a:endParaRPr sz="900"/>
          </a:p>
          <a:p>
            <a:pPr indent="-148590" lvl="0" marL="182880" rtl="0" algn="l">
              <a:spcBef>
                <a:spcPts val="0"/>
              </a:spcBef>
              <a:spcAft>
                <a:spcPts val="0"/>
              </a:spcAft>
              <a:buSzPts val="900"/>
              <a:buChar char="➔"/>
            </a:pPr>
            <a:r>
              <a:rPr lang="en" sz="900"/>
              <a:t>Resize them without losing quality.</a:t>
            </a:r>
            <a:endParaRPr sz="900"/>
          </a:p>
          <a:p>
            <a:pPr indent="-148590" lvl="0" marL="182880" rtl="0" algn="l">
              <a:spcBef>
                <a:spcPts val="0"/>
              </a:spcBef>
              <a:spcAft>
                <a:spcPts val="0"/>
              </a:spcAft>
              <a:buSzPts val="900"/>
              <a:buChar char="➔"/>
            </a:pPr>
            <a:r>
              <a:rPr lang="en" sz="900"/>
              <a:t>Change fill color and opacity.</a:t>
            </a:r>
            <a:endParaRPr sz="900"/>
          </a:p>
          <a:p>
            <a:pPr indent="-148590" lvl="0" marL="182880" rtl="0" algn="l">
              <a:spcBef>
                <a:spcPts val="0"/>
              </a:spcBef>
              <a:spcAft>
                <a:spcPts val="0"/>
              </a:spcAft>
              <a:buSzPts val="900"/>
              <a:buChar char="➔"/>
            </a:pPr>
            <a:r>
              <a:rPr lang="en" sz="900"/>
              <a:t>Change line color, width and style.</a:t>
            </a:r>
            <a:endParaRPr sz="900"/>
          </a:p>
          <a:p>
            <a:pPr indent="0" lvl="0" marL="0" rtl="0" algn="l">
              <a:spcBef>
                <a:spcPts val="0"/>
              </a:spcBef>
              <a:spcAft>
                <a:spcPts val="0"/>
              </a:spcAft>
              <a:buNone/>
            </a:pPr>
            <a:r>
              <a:rPr lang="en" sz="900"/>
              <a:t>Isn’t that nice? :)</a:t>
            </a:r>
            <a:br>
              <a:rPr lang="en" sz="900"/>
            </a:br>
            <a:br>
              <a:rPr lang="en" sz="900"/>
            </a:br>
            <a:r>
              <a:rPr lang="en" sz="900"/>
              <a:t>Examples:</a:t>
            </a:r>
            <a:endParaRPr sz="900"/>
          </a:p>
        </p:txBody>
      </p:sp>
      <p:grpSp>
        <p:nvGrpSpPr>
          <p:cNvPr id="879" name="Google Shape;879;p73"/>
          <p:cNvGrpSpPr/>
          <p:nvPr/>
        </p:nvGrpSpPr>
        <p:grpSpPr>
          <a:xfrm>
            <a:off x="358968" y="342338"/>
            <a:ext cx="347107" cy="438984"/>
            <a:chOff x="584925" y="238125"/>
            <a:chExt cx="415200" cy="525100"/>
          </a:xfrm>
        </p:grpSpPr>
        <p:sp>
          <p:nvSpPr>
            <p:cNvPr id="880" name="Google Shape;880;p73"/>
            <p:cNvSpPr/>
            <p:nvPr/>
          </p:nvSpPr>
          <p:spPr>
            <a:xfrm>
              <a:off x="621550" y="299175"/>
              <a:ext cx="378575" cy="464050"/>
            </a:xfrm>
            <a:custGeom>
              <a:rect b="b" l="l" r="r" t="t"/>
              <a:pathLst>
                <a:path extrusionOk="0" h="18562" w="15143">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1" name="Google Shape;881;p73"/>
            <p:cNvSpPr/>
            <p:nvPr/>
          </p:nvSpPr>
          <p:spPr>
            <a:xfrm>
              <a:off x="633750" y="2381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2" name="Google Shape;882;p73"/>
            <p:cNvSpPr/>
            <p:nvPr/>
          </p:nvSpPr>
          <p:spPr>
            <a:xfrm>
              <a:off x="716800" y="238125"/>
              <a:ext cx="29325" cy="63500"/>
            </a:xfrm>
            <a:custGeom>
              <a:rect b="b" l="l" r="r" t="t"/>
              <a:pathLst>
                <a:path extrusionOk="0" h="2540" w="1173">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3" name="Google Shape;883;p73"/>
            <p:cNvSpPr/>
            <p:nvPr/>
          </p:nvSpPr>
          <p:spPr>
            <a:xfrm>
              <a:off x="799825" y="238125"/>
              <a:ext cx="29350" cy="63500"/>
            </a:xfrm>
            <a:custGeom>
              <a:rect b="b" l="l" r="r" t="t"/>
              <a:pathLst>
                <a:path extrusionOk="0" h="2540" w="1174">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4" name="Google Shape;884;p73"/>
            <p:cNvSpPr/>
            <p:nvPr/>
          </p:nvSpPr>
          <p:spPr>
            <a:xfrm>
              <a:off x="882875" y="238125"/>
              <a:ext cx="29325" cy="63500"/>
            </a:xfrm>
            <a:custGeom>
              <a:rect b="b" l="l" r="r" t="t"/>
              <a:pathLst>
                <a:path extrusionOk="0" h="2540" w="1173">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5" name="Google Shape;885;p73"/>
            <p:cNvSpPr/>
            <p:nvPr/>
          </p:nvSpPr>
          <p:spPr>
            <a:xfrm>
              <a:off x="584925" y="261325"/>
              <a:ext cx="378575" cy="464050"/>
            </a:xfrm>
            <a:custGeom>
              <a:rect b="b" l="l" r="r" t="t"/>
              <a:pathLst>
                <a:path extrusionOk="0" h="18562" w="15143">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886" name="Google Shape;886;p73"/>
          <p:cNvGrpSpPr/>
          <p:nvPr/>
        </p:nvGrpSpPr>
        <p:grpSpPr>
          <a:xfrm>
            <a:off x="910227" y="406125"/>
            <a:ext cx="371623" cy="309362"/>
            <a:chOff x="1244325" y="314425"/>
            <a:chExt cx="444525" cy="370050"/>
          </a:xfrm>
        </p:grpSpPr>
        <p:sp>
          <p:nvSpPr>
            <p:cNvPr id="887" name="Google Shape;887;p73"/>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8" name="Google Shape;888;p73"/>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889" name="Google Shape;889;p73"/>
          <p:cNvGrpSpPr/>
          <p:nvPr/>
        </p:nvGrpSpPr>
        <p:grpSpPr>
          <a:xfrm>
            <a:off x="1481925" y="404599"/>
            <a:ext cx="355300" cy="312413"/>
            <a:chOff x="1928175" y="312600"/>
            <a:chExt cx="425000" cy="373700"/>
          </a:xfrm>
        </p:grpSpPr>
        <p:sp>
          <p:nvSpPr>
            <p:cNvPr id="890" name="Google Shape;890;p73"/>
            <p:cNvSpPr/>
            <p:nvPr/>
          </p:nvSpPr>
          <p:spPr>
            <a:xfrm>
              <a:off x="1928175" y="312600"/>
              <a:ext cx="425000" cy="373700"/>
            </a:xfrm>
            <a:custGeom>
              <a:rect b="b" l="l" r="r" t="t"/>
              <a:pathLst>
                <a:path extrusionOk="0" h="14948" w="1700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1" name="Google Shape;891;p73"/>
            <p:cNvSpPr/>
            <p:nvPr/>
          </p:nvSpPr>
          <p:spPr>
            <a:xfrm>
              <a:off x="1964825" y="349250"/>
              <a:ext cx="351700" cy="300425"/>
            </a:xfrm>
            <a:custGeom>
              <a:rect b="b" l="l" r="r" t="t"/>
              <a:pathLst>
                <a:path extrusionOk="0" h="12017" w="14068">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892" name="Google Shape;892;p73"/>
          <p:cNvSpPr/>
          <p:nvPr/>
        </p:nvSpPr>
        <p:spPr>
          <a:xfrm>
            <a:off x="2077702" y="393385"/>
            <a:ext cx="290970" cy="334860"/>
          </a:xfrm>
          <a:custGeom>
            <a:rect b="b" l="l" r="r" t="t"/>
            <a:pathLst>
              <a:path extrusionOk="0" h="16022" w="13922">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3" name="Google Shape;893;p73"/>
          <p:cNvSpPr/>
          <p:nvPr/>
        </p:nvSpPr>
        <p:spPr>
          <a:xfrm>
            <a:off x="2661148" y="394410"/>
            <a:ext cx="251176" cy="332812"/>
          </a:xfrm>
          <a:custGeom>
            <a:rect b="b" l="l" r="r" t="t"/>
            <a:pathLst>
              <a:path extrusionOk="0" h="15924" w="12018">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894" name="Google Shape;894;p73"/>
          <p:cNvGrpSpPr/>
          <p:nvPr/>
        </p:nvGrpSpPr>
        <p:grpSpPr>
          <a:xfrm>
            <a:off x="3145963" y="388276"/>
            <a:ext cx="408386" cy="345080"/>
            <a:chOff x="3918650" y="293075"/>
            <a:chExt cx="488500" cy="412775"/>
          </a:xfrm>
        </p:grpSpPr>
        <p:sp>
          <p:nvSpPr>
            <p:cNvPr id="895" name="Google Shape;895;p73"/>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6" name="Google Shape;896;p73"/>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97" name="Google Shape;897;p73"/>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898" name="Google Shape;898;p73"/>
          <p:cNvGrpSpPr/>
          <p:nvPr/>
        </p:nvGrpSpPr>
        <p:grpSpPr>
          <a:xfrm>
            <a:off x="3745730" y="362235"/>
            <a:ext cx="335905" cy="397142"/>
            <a:chOff x="4636075" y="261925"/>
            <a:chExt cx="401800" cy="475050"/>
          </a:xfrm>
        </p:grpSpPr>
        <p:sp>
          <p:nvSpPr>
            <p:cNvPr id="899" name="Google Shape;899;p73"/>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0" name="Google Shape;900;p73"/>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1" name="Google Shape;901;p73"/>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2" name="Google Shape;902;p73"/>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03" name="Google Shape;903;p73"/>
          <p:cNvSpPr/>
          <p:nvPr/>
        </p:nvSpPr>
        <p:spPr>
          <a:xfrm>
            <a:off x="4284931" y="392863"/>
            <a:ext cx="384894" cy="335905"/>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904" name="Google Shape;904;p73"/>
          <p:cNvGrpSpPr/>
          <p:nvPr/>
        </p:nvGrpSpPr>
        <p:grpSpPr>
          <a:xfrm>
            <a:off x="4872282" y="395424"/>
            <a:ext cx="336908" cy="330262"/>
            <a:chOff x="5983625" y="301625"/>
            <a:chExt cx="403000" cy="395050"/>
          </a:xfrm>
        </p:grpSpPr>
        <p:sp>
          <p:nvSpPr>
            <p:cNvPr id="905" name="Google Shape;905;p73"/>
            <p:cNvSpPr/>
            <p:nvPr/>
          </p:nvSpPr>
          <p:spPr>
            <a:xfrm>
              <a:off x="5983625" y="319925"/>
              <a:ext cx="403000" cy="67200"/>
            </a:xfrm>
            <a:custGeom>
              <a:rect b="b" l="l" r="r" t="t"/>
              <a:pathLst>
                <a:path extrusionOk="0" h="2688" w="1612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6" name="Google Shape;906;p73"/>
            <p:cNvSpPr/>
            <p:nvPr/>
          </p:nvSpPr>
          <p:spPr>
            <a:xfrm>
              <a:off x="5983625" y="664900"/>
              <a:ext cx="403000" cy="31775"/>
            </a:xfrm>
            <a:custGeom>
              <a:rect b="b" l="l" r="r" t="t"/>
              <a:pathLst>
                <a:path extrusionOk="0" h="1271" w="1612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7" name="Google Shape;907;p73"/>
            <p:cNvSpPr/>
            <p:nvPr/>
          </p:nvSpPr>
          <p:spPr>
            <a:xfrm>
              <a:off x="6041025" y="301625"/>
              <a:ext cx="29325" cy="63500"/>
            </a:xfrm>
            <a:custGeom>
              <a:rect b="b" l="l" r="r" t="t"/>
              <a:pathLst>
                <a:path extrusionOk="0" h="2540" w="1173">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8" name="Google Shape;908;p73"/>
            <p:cNvSpPr/>
            <p:nvPr/>
          </p:nvSpPr>
          <p:spPr>
            <a:xfrm>
              <a:off x="6297450" y="3016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09" name="Google Shape;909;p73"/>
            <p:cNvSpPr/>
            <p:nvPr/>
          </p:nvSpPr>
          <p:spPr>
            <a:xfrm>
              <a:off x="6097200" y="509200"/>
              <a:ext cx="50700" cy="53775"/>
            </a:xfrm>
            <a:custGeom>
              <a:rect b="b" l="l" r="r" t="t"/>
              <a:pathLst>
                <a:path extrusionOk="0" h="2151" w="2028">
                  <a:moveTo>
                    <a:pt x="0" y="1"/>
                  </a:moveTo>
                  <a:lnTo>
                    <a:pt x="0" y="2150"/>
                  </a:lnTo>
                  <a:lnTo>
                    <a:pt x="2027" y="2150"/>
                  </a:lnTo>
                  <a:lnTo>
                    <a:pt x="20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0" name="Google Shape;910;p73"/>
            <p:cNvSpPr/>
            <p:nvPr/>
          </p:nvSpPr>
          <p:spPr>
            <a:xfrm>
              <a:off x="6097200" y="448150"/>
              <a:ext cx="50700" cy="48875"/>
            </a:xfrm>
            <a:custGeom>
              <a:rect b="b" l="l" r="r" t="t"/>
              <a:pathLst>
                <a:path extrusionOk="0" h="1955" w="2028">
                  <a:moveTo>
                    <a:pt x="0" y="1"/>
                  </a:moveTo>
                  <a:lnTo>
                    <a:pt x="0" y="1954"/>
                  </a:lnTo>
                  <a:lnTo>
                    <a:pt x="2027" y="1954"/>
                  </a:lnTo>
                  <a:lnTo>
                    <a:pt x="20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1" name="Google Shape;911;p73"/>
            <p:cNvSpPr/>
            <p:nvPr/>
          </p:nvSpPr>
          <p:spPr>
            <a:xfrm>
              <a:off x="6097200" y="575150"/>
              <a:ext cx="50700" cy="48875"/>
            </a:xfrm>
            <a:custGeom>
              <a:rect b="b" l="l" r="r" t="t"/>
              <a:pathLst>
                <a:path extrusionOk="0" h="1955" w="2028">
                  <a:moveTo>
                    <a:pt x="0" y="1"/>
                  </a:moveTo>
                  <a:lnTo>
                    <a:pt x="0" y="1954"/>
                  </a:lnTo>
                  <a:lnTo>
                    <a:pt x="2027" y="1954"/>
                  </a:lnTo>
                  <a:lnTo>
                    <a:pt x="20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2" name="Google Shape;912;p73"/>
            <p:cNvSpPr/>
            <p:nvPr/>
          </p:nvSpPr>
          <p:spPr>
            <a:xfrm>
              <a:off x="6160075" y="575150"/>
              <a:ext cx="50100" cy="48875"/>
            </a:xfrm>
            <a:custGeom>
              <a:rect b="b" l="l" r="r" t="t"/>
              <a:pathLst>
                <a:path extrusionOk="0" h="1955" w="2004">
                  <a:moveTo>
                    <a:pt x="1" y="1"/>
                  </a:moveTo>
                  <a:lnTo>
                    <a:pt x="1" y="1954"/>
                  </a:lnTo>
                  <a:lnTo>
                    <a:pt x="2003" y="1954"/>
                  </a:lnTo>
                  <a:lnTo>
                    <a:pt x="2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3" name="Google Shape;913;p73"/>
            <p:cNvSpPr/>
            <p:nvPr/>
          </p:nvSpPr>
          <p:spPr>
            <a:xfrm>
              <a:off x="6034300" y="509200"/>
              <a:ext cx="50700" cy="53775"/>
            </a:xfrm>
            <a:custGeom>
              <a:rect b="b" l="l" r="r" t="t"/>
              <a:pathLst>
                <a:path extrusionOk="0" h="2151" w="2028">
                  <a:moveTo>
                    <a:pt x="1" y="1"/>
                  </a:moveTo>
                  <a:lnTo>
                    <a:pt x="1" y="2150"/>
                  </a:lnTo>
                  <a:lnTo>
                    <a:pt x="2028" y="2150"/>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4" name="Google Shape;914;p73"/>
            <p:cNvSpPr/>
            <p:nvPr/>
          </p:nvSpPr>
          <p:spPr>
            <a:xfrm>
              <a:off x="6034300" y="575150"/>
              <a:ext cx="50700" cy="48875"/>
            </a:xfrm>
            <a:custGeom>
              <a:rect b="b" l="l" r="r" t="t"/>
              <a:pathLst>
                <a:path extrusionOk="0" h="1955" w="2028">
                  <a:moveTo>
                    <a:pt x="1" y="1"/>
                  </a:moveTo>
                  <a:lnTo>
                    <a:pt x="1" y="1954"/>
                  </a:lnTo>
                  <a:lnTo>
                    <a:pt x="2028" y="1954"/>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5" name="Google Shape;915;p73"/>
            <p:cNvSpPr/>
            <p:nvPr/>
          </p:nvSpPr>
          <p:spPr>
            <a:xfrm>
              <a:off x="6034300" y="448150"/>
              <a:ext cx="50700" cy="48875"/>
            </a:xfrm>
            <a:custGeom>
              <a:rect b="b" l="l" r="r" t="t"/>
              <a:pathLst>
                <a:path extrusionOk="0" h="1955" w="2028">
                  <a:moveTo>
                    <a:pt x="1" y="1"/>
                  </a:moveTo>
                  <a:lnTo>
                    <a:pt x="1" y="1954"/>
                  </a:lnTo>
                  <a:lnTo>
                    <a:pt x="2028" y="1954"/>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6" name="Google Shape;916;p73"/>
            <p:cNvSpPr/>
            <p:nvPr/>
          </p:nvSpPr>
          <p:spPr>
            <a:xfrm>
              <a:off x="6160075" y="509200"/>
              <a:ext cx="50100" cy="53775"/>
            </a:xfrm>
            <a:custGeom>
              <a:rect b="b" l="l" r="r" t="t"/>
              <a:pathLst>
                <a:path extrusionOk="0" h="2151" w="2004">
                  <a:moveTo>
                    <a:pt x="1" y="1"/>
                  </a:moveTo>
                  <a:lnTo>
                    <a:pt x="1" y="2150"/>
                  </a:lnTo>
                  <a:lnTo>
                    <a:pt x="2003" y="2150"/>
                  </a:lnTo>
                  <a:lnTo>
                    <a:pt x="2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7" name="Google Shape;917;p73"/>
            <p:cNvSpPr/>
            <p:nvPr/>
          </p:nvSpPr>
          <p:spPr>
            <a:xfrm>
              <a:off x="5983625" y="399300"/>
              <a:ext cx="403000" cy="272950"/>
            </a:xfrm>
            <a:custGeom>
              <a:rect b="b" l="l" r="r" t="t"/>
              <a:pathLst>
                <a:path extrusionOk="0" h="10918" w="1612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8" name="Google Shape;918;p73"/>
            <p:cNvSpPr/>
            <p:nvPr/>
          </p:nvSpPr>
          <p:spPr>
            <a:xfrm>
              <a:off x="6285250" y="575150"/>
              <a:ext cx="50700" cy="48875"/>
            </a:xfrm>
            <a:custGeom>
              <a:rect b="b" l="l" r="r" t="t"/>
              <a:pathLst>
                <a:path extrusionOk="0" h="1955" w="2028">
                  <a:moveTo>
                    <a:pt x="0" y="1"/>
                  </a:moveTo>
                  <a:lnTo>
                    <a:pt x="0" y="1954"/>
                  </a:lnTo>
                  <a:lnTo>
                    <a:pt x="2028" y="1954"/>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19" name="Google Shape;919;p73"/>
            <p:cNvSpPr/>
            <p:nvPr/>
          </p:nvSpPr>
          <p:spPr>
            <a:xfrm>
              <a:off x="6285250" y="509200"/>
              <a:ext cx="50700" cy="53775"/>
            </a:xfrm>
            <a:custGeom>
              <a:rect b="b" l="l" r="r" t="t"/>
              <a:pathLst>
                <a:path extrusionOk="0" h="2151" w="2028">
                  <a:moveTo>
                    <a:pt x="0" y="1"/>
                  </a:moveTo>
                  <a:lnTo>
                    <a:pt x="0" y="2150"/>
                  </a:lnTo>
                  <a:lnTo>
                    <a:pt x="2028" y="2150"/>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20" name="Google Shape;920;p73"/>
            <p:cNvSpPr/>
            <p:nvPr/>
          </p:nvSpPr>
          <p:spPr>
            <a:xfrm>
              <a:off x="6285250" y="448150"/>
              <a:ext cx="50700" cy="48875"/>
            </a:xfrm>
            <a:custGeom>
              <a:rect b="b" l="l" r="r" t="t"/>
              <a:pathLst>
                <a:path extrusionOk="0" h="1955" w="2028">
                  <a:moveTo>
                    <a:pt x="0" y="1"/>
                  </a:moveTo>
                  <a:lnTo>
                    <a:pt x="0" y="1954"/>
                  </a:lnTo>
                  <a:lnTo>
                    <a:pt x="2028" y="1954"/>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21" name="Google Shape;921;p73"/>
            <p:cNvSpPr/>
            <p:nvPr/>
          </p:nvSpPr>
          <p:spPr>
            <a:xfrm>
              <a:off x="6222350" y="575150"/>
              <a:ext cx="50700" cy="48875"/>
            </a:xfrm>
            <a:custGeom>
              <a:rect b="b" l="l" r="r" t="t"/>
              <a:pathLst>
                <a:path extrusionOk="0" h="1955" w="2028">
                  <a:moveTo>
                    <a:pt x="1" y="1"/>
                  </a:moveTo>
                  <a:lnTo>
                    <a:pt x="1" y="1954"/>
                  </a:lnTo>
                  <a:lnTo>
                    <a:pt x="2028" y="1954"/>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22" name="Google Shape;922;p73"/>
            <p:cNvSpPr/>
            <p:nvPr/>
          </p:nvSpPr>
          <p:spPr>
            <a:xfrm>
              <a:off x="6160075" y="448150"/>
              <a:ext cx="50100" cy="48875"/>
            </a:xfrm>
            <a:custGeom>
              <a:rect b="b" l="l" r="r" t="t"/>
              <a:pathLst>
                <a:path extrusionOk="0" h="1955" w="2004">
                  <a:moveTo>
                    <a:pt x="1" y="1"/>
                  </a:moveTo>
                  <a:lnTo>
                    <a:pt x="1" y="1954"/>
                  </a:lnTo>
                  <a:lnTo>
                    <a:pt x="2003" y="1954"/>
                  </a:lnTo>
                  <a:lnTo>
                    <a:pt x="2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23" name="Google Shape;923;p73"/>
            <p:cNvSpPr/>
            <p:nvPr/>
          </p:nvSpPr>
          <p:spPr>
            <a:xfrm>
              <a:off x="6222350" y="509200"/>
              <a:ext cx="50700" cy="53775"/>
            </a:xfrm>
            <a:custGeom>
              <a:rect b="b" l="l" r="r" t="t"/>
              <a:pathLst>
                <a:path extrusionOk="0" h="2151" w="2028">
                  <a:moveTo>
                    <a:pt x="1" y="1"/>
                  </a:moveTo>
                  <a:lnTo>
                    <a:pt x="1" y="2150"/>
                  </a:lnTo>
                  <a:lnTo>
                    <a:pt x="2028" y="2150"/>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24" name="Google Shape;924;p73"/>
            <p:cNvSpPr/>
            <p:nvPr/>
          </p:nvSpPr>
          <p:spPr>
            <a:xfrm>
              <a:off x="6222350" y="448150"/>
              <a:ext cx="50700" cy="48875"/>
            </a:xfrm>
            <a:custGeom>
              <a:rect b="b" l="l" r="r" t="t"/>
              <a:pathLst>
                <a:path extrusionOk="0" h="1955" w="2028">
                  <a:moveTo>
                    <a:pt x="1" y="1"/>
                  </a:moveTo>
                  <a:lnTo>
                    <a:pt x="1" y="1954"/>
                  </a:lnTo>
                  <a:lnTo>
                    <a:pt x="2028" y="1954"/>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25" name="Google Shape;925;p73"/>
          <p:cNvGrpSpPr/>
          <p:nvPr/>
        </p:nvGrpSpPr>
        <p:grpSpPr>
          <a:xfrm>
            <a:off x="5438358" y="392853"/>
            <a:ext cx="331808" cy="331307"/>
            <a:chOff x="6660750" y="298550"/>
            <a:chExt cx="396900" cy="396300"/>
          </a:xfrm>
        </p:grpSpPr>
        <p:sp>
          <p:nvSpPr>
            <p:cNvPr id="926" name="Google Shape;926;p73"/>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27" name="Google Shape;927;p73"/>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28" name="Google Shape;928;p73"/>
          <p:cNvGrpSpPr/>
          <p:nvPr/>
        </p:nvGrpSpPr>
        <p:grpSpPr>
          <a:xfrm>
            <a:off x="358968" y="914538"/>
            <a:ext cx="347107" cy="420111"/>
            <a:chOff x="584925" y="922575"/>
            <a:chExt cx="415200" cy="502525"/>
          </a:xfrm>
        </p:grpSpPr>
        <p:sp>
          <p:nvSpPr>
            <p:cNvPr id="929" name="Google Shape;929;p73"/>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30" name="Google Shape;930;p73"/>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31" name="Google Shape;931;p73"/>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32" name="Google Shape;932;p73"/>
          <p:cNvGrpSpPr/>
          <p:nvPr/>
        </p:nvGrpSpPr>
        <p:grpSpPr>
          <a:xfrm>
            <a:off x="912275" y="904841"/>
            <a:ext cx="367547" cy="437980"/>
            <a:chOff x="1246775" y="910975"/>
            <a:chExt cx="439650" cy="523900"/>
          </a:xfrm>
        </p:grpSpPr>
        <p:sp>
          <p:nvSpPr>
            <p:cNvPr id="933" name="Google Shape;933;p73"/>
            <p:cNvSpPr/>
            <p:nvPr/>
          </p:nvSpPr>
          <p:spPr>
            <a:xfrm>
              <a:off x="1246775" y="970800"/>
              <a:ext cx="378575" cy="464075"/>
            </a:xfrm>
            <a:custGeom>
              <a:rect b="b" l="l" r="r" t="t"/>
              <a:pathLst>
                <a:path extrusionOk="0" h="18563" w="15143">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34" name="Google Shape;934;p73"/>
            <p:cNvSpPr/>
            <p:nvPr/>
          </p:nvSpPr>
          <p:spPr>
            <a:xfrm>
              <a:off x="1307825" y="910975"/>
              <a:ext cx="378600" cy="464050"/>
            </a:xfrm>
            <a:custGeom>
              <a:rect b="b" l="l" r="r" t="t"/>
              <a:pathLst>
                <a:path extrusionOk="0" h="18562" w="15144">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35" name="Google Shape;935;p73"/>
            <p:cNvSpPr/>
            <p:nvPr/>
          </p:nvSpPr>
          <p:spPr>
            <a:xfrm>
              <a:off x="1602125" y="910975"/>
              <a:ext cx="84300" cy="84275"/>
            </a:xfrm>
            <a:custGeom>
              <a:rect b="b" l="l" r="r" t="t"/>
              <a:pathLst>
                <a:path extrusionOk="0" h="3371" w="3372">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36" name="Google Shape;936;p73"/>
          <p:cNvGrpSpPr/>
          <p:nvPr/>
        </p:nvGrpSpPr>
        <p:grpSpPr>
          <a:xfrm>
            <a:off x="1480400" y="975274"/>
            <a:ext cx="358351" cy="298118"/>
            <a:chOff x="1926350" y="995225"/>
            <a:chExt cx="428650" cy="356600"/>
          </a:xfrm>
        </p:grpSpPr>
        <p:sp>
          <p:nvSpPr>
            <p:cNvPr id="937" name="Google Shape;937;p73"/>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38" name="Google Shape;938;p73"/>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39" name="Google Shape;939;p73"/>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40" name="Google Shape;940;p73"/>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41" name="Google Shape;941;p73"/>
          <p:cNvSpPr/>
          <p:nvPr/>
        </p:nvSpPr>
        <p:spPr>
          <a:xfrm>
            <a:off x="2048085" y="950288"/>
            <a:ext cx="350200" cy="348152"/>
          </a:xfrm>
          <a:custGeom>
            <a:rect b="b" l="l" r="r" t="t"/>
            <a:pathLst>
              <a:path extrusionOk="0" h="16658" w="16756">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42" name="Google Shape;942;p73"/>
          <p:cNvSpPr/>
          <p:nvPr/>
        </p:nvSpPr>
        <p:spPr>
          <a:xfrm>
            <a:off x="2612156" y="967656"/>
            <a:ext cx="349155" cy="313437"/>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43" name="Google Shape;943;p73"/>
          <p:cNvSpPr/>
          <p:nvPr/>
        </p:nvSpPr>
        <p:spPr>
          <a:xfrm>
            <a:off x="3180804" y="970206"/>
            <a:ext cx="338956" cy="308317"/>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44" name="Google Shape;944;p73"/>
          <p:cNvSpPr/>
          <p:nvPr/>
        </p:nvSpPr>
        <p:spPr>
          <a:xfrm>
            <a:off x="3755576" y="973258"/>
            <a:ext cx="316510" cy="302214"/>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945" name="Google Shape;945;p73"/>
          <p:cNvGrpSpPr/>
          <p:nvPr/>
        </p:nvGrpSpPr>
        <p:grpSpPr>
          <a:xfrm>
            <a:off x="4302631" y="952827"/>
            <a:ext cx="349155" cy="349657"/>
            <a:chOff x="5302225" y="968375"/>
            <a:chExt cx="417650" cy="418250"/>
          </a:xfrm>
        </p:grpSpPr>
        <p:sp>
          <p:nvSpPr>
            <p:cNvPr id="946" name="Google Shape;946;p73"/>
            <p:cNvSpPr/>
            <p:nvPr/>
          </p:nvSpPr>
          <p:spPr>
            <a:xfrm>
              <a:off x="5333350" y="991575"/>
              <a:ext cx="152075" cy="155100"/>
            </a:xfrm>
            <a:custGeom>
              <a:rect b="b" l="l" r="r" t="t"/>
              <a:pathLst>
                <a:path extrusionOk="0" h="6204" w="6083">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47" name="Google Shape;947;p73"/>
            <p:cNvSpPr/>
            <p:nvPr/>
          </p:nvSpPr>
          <p:spPr>
            <a:xfrm>
              <a:off x="5302225" y="968375"/>
              <a:ext cx="417650" cy="418250"/>
            </a:xfrm>
            <a:custGeom>
              <a:rect b="b" l="l" r="r" t="t"/>
              <a:pathLst>
                <a:path extrusionOk="0" h="16730" w="16706">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48" name="Google Shape;948;p73"/>
          <p:cNvGrpSpPr/>
          <p:nvPr/>
        </p:nvGrpSpPr>
        <p:grpSpPr>
          <a:xfrm>
            <a:off x="4824295" y="913514"/>
            <a:ext cx="432881" cy="421637"/>
            <a:chOff x="5926225" y="921350"/>
            <a:chExt cx="517800" cy="504350"/>
          </a:xfrm>
        </p:grpSpPr>
        <p:sp>
          <p:nvSpPr>
            <p:cNvPr id="949" name="Google Shape;949;p73"/>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50" name="Google Shape;950;p73"/>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51" name="Google Shape;951;p73"/>
          <p:cNvGrpSpPr/>
          <p:nvPr/>
        </p:nvGrpSpPr>
        <p:grpSpPr>
          <a:xfrm>
            <a:off x="5402118" y="921686"/>
            <a:ext cx="404290" cy="405314"/>
            <a:chOff x="6617400" y="931125"/>
            <a:chExt cx="483600" cy="484825"/>
          </a:xfrm>
        </p:grpSpPr>
        <p:sp>
          <p:nvSpPr>
            <p:cNvPr id="952" name="Google Shape;952;p73"/>
            <p:cNvSpPr/>
            <p:nvPr/>
          </p:nvSpPr>
          <p:spPr>
            <a:xfrm>
              <a:off x="6843925" y="1183900"/>
              <a:ext cx="121525" cy="232050"/>
            </a:xfrm>
            <a:custGeom>
              <a:rect b="b" l="l" r="r" t="t"/>
              <a:pathLst>
                <a:path extrusionOk="0" h="9282" w="4861">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53" name="Google Shape;953;p73"/>
            <p:cNvSpPr/>
            <p:nvPr/>
          </p:nvSpPr>
          <p:spPr>
            <a:xfrm>
              <a:off x="6617400" y="931125"/>
              <a:ext cx="483600" cy="259500"/>
            </a:xfrm>
            <a:custGeom>
              <a:rect b="b" l="l" r="r" t="t"/>
              <a:pathLst>
                <a:path extrusionOk="0" h="10380" w="19344">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54" name="Google Shape;954;p73"/>
          <p:cNvGrpSpPr/>
          <p:nvPr/>
        </p:nvGrpSpPr>
        <p:grpSpPr>
          <a:xfrm>
            <a:off x="337525" y="1551048"/>
            <a:ext cx="389994" cy="273623"/>
            <a:chOff x="559275" y="1683950"/>
            <a:chExt cx="466500" cy="327300"/>
          </a:xfrm>
        </p:grpSpPr>
        <p:sp>
          <p:nvSpPr>
            <p:cNvPr id="955" name="Google Shape;955;p73"/>
            <p:cNvSpPr/>
            <p:nvPr/>
          </p:nvSpPr>
          <p:spPr>
            <a:xfrm>
              <a:off x="559275" y="1683950"/>
              <a:ext cx="466500" cy="197850"/>
            </a:xfrm>
            <a:custGeom>
              <a:rect b="b" l="l" r="r" t="t"/>
              <a:pathLst>
                <a:path extrusionOk="0" h="7914" w="1866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56" name="Google Shape;956;p73"/>
            <p:cNvSpPr/>
            <p:nvPr/>
          </p:nvSpPr>
          <p:spPr>
            <a:xfrm>
              <a:off x="559275" y="1727925"/>
              <a:ext cx="466500" cy="283325"/>
            </a:xfrm>
            <a:custGeom>
              <a:rect b="b" l="l" r="r" t="t"/>
              <a:pathLst>
                <a:path extrusionOk="0" h="11333" w="1866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57" name="Google Shape;957;p73"/>
          <p:cNvGrpSpPr/>
          <p:nvPr/>
        </p:nvGrpSpPr>
        <p:grpSpPr>
          <a:xfrm>
            <a:off x="901052" y="1496958"/>
            <a:ext cx="389994" cy="381822"/>
            <a:chOff x="1233350" y="1619250"/>
            <a:chExt cx="466500" cy="456725"/>
          </a:xfrm>
        </p:grpSpPr>
        <p:sp>
          <p:nvSpPr>
            <p:cNvPr id="958" name="Google Shape;958;p73"/>
            <p:cNvSpPr/>
            <p:nvPr/>
          </p:nvSpPr>
          <p:spPr>
            <a:xfrm>
              <a:off x="1233350" y="1619250"/>
              <a:ext cx="466500" cy="456725"/>
            </a:xfrm>
            <a:custGeom>
              <a:rect b="b" l="l" r="r" t="t"/>
              <a:pathLst>
                <a:path extrusionOk="0" h="18269" w="1866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59" name="Google Shape;959;p73"/>
            <p:cNvSpPr/>
            <p:nvPr/>
          </p:nvSpPr>
          <p:spPr>
            <a:xfrm>
              <a:off x="1382325" y="1792025"/>
              <a:ext cx="168550" cy="12250"/>
            </a:xfrm>
            <a:custGeom>
              <a:rect b="b" l="l" r="r" t="t"/>
              <a:pathLst>
                <a:path extrusionOk="0" h="490" w="6742">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0" name="Google Shape;960;p73"/>
            <p:cNvSpPr/>
            <p:nvPr/>
          </p:nvSpPr>
          <p:spPr>
            <a:xfrm>
              <a:off x="1382325" y="1825000"/>
              <a:ext cx="168550" cy="12250"/>
            </a:xfrm>
            <a:custGeom>
              <a:rect b="b" l="l" r="r" t="t"/>
              <a:pathLst>
                <a:path extrusionOk="0" h="490" w="6742">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1" name="Google Shape;961;p73"/>
            <p:cNvSpPr/>
            <p:nvPr/>
          </p:nvSpPr>
          <p:spPr>
            <a:xfrm>
              <a:off x="1382325" y="1858575"/>
              <a:ext cx="70850" cy="12250"/>
            </a:xfrm>
            <a:custGeom>
              <a:rect b="b" l="l" r="r" t="t"/>
              <a:pathLst>
                <a:path extrusionOk="0" h="490" w="2834">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62" name="Google Shape;962;p73"/>
          <p:cNvGrpSpPr/>
          <p:nvPr/>
        </p:nvGrpSpPr>
        <p:grpSpPr>
          <a:xfrm>
            <a:off x="1476826" y="1505109"/>
            <a:ext cx="365499" cy="365499"/>
            <a:chOff x="1922075" y="1629000"/>
            <a:chExt cx="437200" cy="437200"/>
          </a:xfrm>
        </p:grpSpPr>
        <p:sp>
          <p:nvSpPr>
            <p:cNvPr id="963" name="Google Shape;963;p73"/>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4" name="Google Shape;964;p73"/>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65" name="Google Shape;965;p73"/>
          <p:cNvGrpSpPr/>
          <p:nvPr/>
        </p:nvGrpSpPr>
        <p:grpSpPr>
          <a:xfrm>
            <a:off x="2038827" y="1503584"/>
            <a:ext cx="368551" cy="368551"/>
            <a:chOff x="2594325" y="1627175"/>
            <a:chExt cx="440850" cy="440850"/>
          </a:xfrm>
        </p:grpSpPr>
        <p:sp>
          <p:nvSpPr>
            <p:cNvPr id="966" name="Google Shape;966;p73"/>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7" name="Google Shape;967;p73"/>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68" name="Google Shape;968;p73"/>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69" name="Google Shape;969;p73"/>
          <p:cNvSpPr/>
          <p:nvPr/>
        </p:nvSpPr>
        <p:spPr>
          <a:xfrm>
            <a:off x="2618782" y="1519981"/>
            <a:ext cx="335905" cy="335884"/>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970" name="Google Shape;970;p73"/>
          <p:cNvGrpSpPr/>
          <p:nvPr/>
        </p:nvGrpSpPr>
        <p:grpSpPr>
          <a:xfrm>
            <a:off x="3200595" y="1476017"/>
            <a:ext cx="299121" cy="423685"/>
            <a:chOff x="3984000" y="1594200"/>
            <a:chExt cx="357800" cy="506800"/>
          </a:xfrm>
        </p:grpSpPr>
        <p:sp>
          <p:nvSpPr>
            <p:cNvPr id="971" name="Google Shape;971;p73"/>
            <p:cNvSpPr/>
            <p:nvPr/>
          </p:nvSpPr>
          <p:spPr>
            <a:xfrm>
              <a:off x="3984000" y="1597875"/>
              <a:ext cx="44575" cy="503125"/>
            </a:xfrm>
            <a:custGeom>
              <a:rect b="b" l="l" r="r" t="t"/>
              <a:pathLst>
                <a:path extrusionOk="0" h="20125" w="1783">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2" name="Google Shape;972;p73"/>
            <p:cNvSpPr/>
            <p:nvPr/>
          </p:nvSpPr>
          <p:spPr>
            <a:xfrm>
              <a:off x="4041375" y="1594200"/>
              <a:ext cx="300425" cy="229600"/>
            </a:xfrm>
            <a:custGeom>
              <a:rect b="b" l="l" r="r" t="t"/>
              <a:pathLst>
                <a:path extrusionOk="0" h="9184" w="12017">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73" name="Google Shape;973;p73"/>
          <p:cNvGrpSpPr/>
          <p:nvPr/>
        </p:nvGrpSpPr>
        <p:grpSpPr>
          <a:xfrm>
            <a:off x="3716637" y="1566869"/>
            <a:ext cx="394090" cy="241980"/>
            <a:chOff x="4601275" y="1702875"/>
            <a:chExt cx="471400" cy="289450"/>
          </a:xfrm>
        </p:grpSpPr>
        <p:sp>
          <p:nvSpPr>
            <p:cNvPr id="974" name="Google Shape;974;p73"/>
            <p:cNvSpPr/>
            <p:nvPr/>
          </p:nvSpPr>
          <p:spPr>
            <a:xfrm>
              <a:off x="4816200" y="1702875"/>
              <a:ext cx="41550" cy="41550"/>
            </a:xfrm>
            <a:custGeom>
              <a:rect b="b" l="l" r="r" t="t"/>
              <a:pathLst>
                <a:path extrusionOk="0" h="1662" w="1662">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5" name="Google Shape;975;p73"/>
            <p:cNvSpPr/>
            <p:nvPr/>
          </p:nvSpPr>
          <p:spPr>
            <a:xfrm>
              <a:off x="5031125" y="1757225"/>
              <a:ext cx="41550" cy="41550"/>
            </a:xfrm>
            <a:custGeom>
              <a:rect b="b" l="l" r="r" t="t"/>
              <a:pathLst>
                <a:path extrusionOk="0" h="1662" w="1662">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6" name="Google Shape;976;p73"/>
            <p:cNvSpPr/>
            <p:nvPr/>
          </p:nvSpPr>
          <p:spPr>
            <a:xfrm>
              <a:off x="4634875" y="1756000"/>
              <a:ext cx="404225" cy="178325"/>
            </a:xfrm>
            <a:custGeom>
              <a:rect b="b" l="l" r="r" t="t"/>
              <a:pathLst>
                <a:path extrusionOk="0" h="7133" w="16169">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7" name="Google Shape;977;p73"/>
            <p:cNvSpPr/>
            <p:nvPr/>
          </p:nvSpPr>
          <p:spPr>
            <a:xfrm>
              <a:off x="4601275" y="1757225"/>
              <a:ext cx="41550" cy="41550"/>
            </a:xfrm>
            <a:custGeom>
              <a:rect b="b" l="l" r="r" t="t"/>
              <a:pathLst>
                <a:path extrusionOk="0" h="1662" w="1662">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78" name="Google Shape;978;p73"/>
            <p:cNvSpPr/>
            <p:nvPr/>
          </p:nvSpPr>
          <p:spPr>
            <a:xfrm>
              <a:off x="4673325" y="1947725"/>
              <a:ext cx="327300" cy="44600"/>
            </a:xfrm>
            <a:custGeom>
              <a:rect b="b" l="l" r="r" t="t"/>
              <a:pathLst>
                <a:path extrusionOk="0" h="1784" w="13092">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79" name="Google Shape;979;p73"/>
          <p:cNvGrpSpPr/>
          <p:nvPr/>
        </p:nvGrpSpPr>
        <p:grpSpPr>
          <a:xfrm>
            <a:off x="4299057" y="1507659"/>
            <a:ext cx="356303" cy="360400"/>
            <a:chOff x="5297950" y="1632050"/>
            <a:chExt cx="426200" cy="431100"/>
          </a:xfrm>
        </p:grpSpPr>
        <p:sp>
          <p:nvSpPr>
            <p:cNvPr id="980" name="Google Shape;980;p73"/>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1" name="Google Shape;981;p73"/>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82" name="Google Shape;982;p73"/>
          <p:cNvGrpSpPr/>
          <p:nvPr/>
        </p:nvGrpSpPr>
        <p:grpSpPr>
          <a:xfrm>
            <a:off x="4861560" y="1496958"/>
            <a:ext cx="358351" cy="381822"/>
            <a:chOff x="5970800" y="1619250"/>
            <a:chExt cx="428650" cy="456725"/>
          </a:xfrm>
        </p:grpSpPr>
        <p:sp>
          <p:nvSpPr>
            <p:cNvPr id="983" name="Google Shape;983;p73"/>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4" name="Google Shape;984;p73"/>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5" name="Google Shape;985;p73"/>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6" name="Google Shape;986;p73"/>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87" name="Google Shape;987;p73"/>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88" name="Google Shape;988;p73"/>
          <p:cNvGrpSpPr/>
          <p:nvPr/>
        </p:nvGrpSpPr>
        <p:grpSpPr>
          <a:xfrm>
            <a:off x="5408764" y="1492360"/>
            <a:ext cx="401719" cy="366502"/>
            <a:chOff x="6625350" y="1613750"/>
            <a:chExt cx="480525" cy="438400"/>
          </a:xfrm>
        </p:grpSpPr>
        <p:sp>
          <p:nvSpPr>
            <p:cNvPr id="989" name="Google Shape;989;p73"/>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0" name="Google Shape;990;p73"/>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1" name="Google Shape;991;p73"/>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2" name="Google Shape;992;p73"/>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3" name="Google Shape;993;p73"/>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994" name="Google Shape;994;p73"/>
          <p:cNvGrpSpPr/>
          <p:nvPr/>
        </p:nvGrpSpPr>
        <p:grpSpPr>
          <a:xfrm>
            <a:off x="380913" y="2088554"/>
            <a:ext cx="303217" cy="325685"/>
            <a:chOff x="611175" y="2326900"/>
            <a:chExt cx="362700" cy="389575"/>
          </a:xfrm>
        </p:grpSpPr>
        <p:sp>
          <p:nvSpPr>
            <p:cNvPr id="995" name="Google Shape;995;p7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6" name="Google Shape;996;p7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7" name="Google Shape;997;p7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998" name="Google Shape;998;p7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999" name="Google Shape;999;p73"/>
          <p:cNvSpPr/>
          <p:nvPr/>
        </p:nvSpPr>
        <p:spPr>
          <a:xfrm>
            <a:off x="936309" y="2091681"/>
            <a:ext cx="319561" cy="319561"/>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0" name="Google Shape;1000;p73"/>
          <p:cNvSpPr/>
          <p:nvPr/>
        </p:nvSpPr>
        <p:spPr>
          <a:xfrm>
            <a:off x="1499857" y="2091681"/>
            <a:ext cx="319561" cy="319561"/>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1" name="Google Shape;1001;p73"/>
          <p:cNvSpPr/>
          <p:nvPr/>
        </p:nvSpPr>
        <p:spPr>
          <a:xfrm>
            <a:off x="2063406" y="2091681"/>
            <a:ext cx="319561" cy="319561"/>
          </a:xfrm>
          <a:custGeom>
            <a:rect b="b" l="l" r="r" t="t"/>
            <a:pathLst>
              <a:path extrusionOk="0" h="15290" w="1529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02" name="Google Shape;1002;p73"/>
          <p:cNvGrpSpPr/>
          <p:nvPr/>
        </p:nvGrpSpPr>
        <p:grpSpPr>
          <a:xfrm>
            <a:off x="2701378" y="2036492"/>
            <a:ext cx="170502" cy="425733"/>
            <a:chOff x="3386850" y="2264625"/>
            <a:chExt cx="203950" cy="509250"/>
          </a:xfrm>
        </p:grpSpPr>
        <p:sp>
          <p:nvSpPr>
            <p:cNvPr id="1003" name="Google Shape;1003;p73"/>
            <p:cNvSpPr/>
            <p:nvPr/>
          </p:nvSpPr>
          <p:spPr>
            <a:xfrm>
              <a:off x="3386850" y="2370850"/>
              <a:ext cx="203950" cy="403025"/>
            </a:xfrm>
            <a:custGeom>
              <a:rect b="b" l="l" r="r" t="t"/>
              <a:pathLst>
                <a:path extrusionOk="0" h="16121" w="8158">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4" name="Google Shape;1004;p73"/>
            <p:cNvSpPr/>
            <p:nvPr/>
          </p:nvSpPr>
          <p:spPr>
            <a:xfrm>
              <a:off x="3446075" y="2264625"/>
              <a:ext cx="85500" cy="94050"/>
            </a:xfrm>
            <a:custGeom>
              <a:rect b="b" l="l" r="r" t="t"/>
              <a:pathLst>
                <a:path extrusionOk="0" h="3762" w="342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05" name="Google Shape;1005;p73"/>
          <p:cNvGrpSpPr/>
          <p:nvPr/>
        </p:nvGrpSpPr>
        <p:grpSpPr>
          <a:xfrm>
            <a:off x="3843751" y="2090602"/>
            <a:ext cx="139863" cy="317513"/>
            <a:chOff x="4753325" y="2329350"/>
            <a:chExt cx="167300" cy="379800"/>
          </a:xfrm>
        </p:grpSpPr>
        <p:sp>
          <p:nvSpPr>
            <p:cNvPr id="1006" name="Google Shape;1006;p73"/>
            <p:cNvSpPr/>
            <p:nvPr/>
          </p:nvSpPr>
          <p:spPr>
            <a:xfrm>
              <a:off x="4753325" y="2424600"/>
              <a:ext cx="167300" cy="284550"/>
            </a:xfrm>
            <a:custGeom>
              <a:rect b="b" l="l" r="r" t="t"/>
              <a:pathLst>
                <a:path extrusionOk="0" h="11382" w="6692">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07" name="Google Shape;1007;p73"/>
            <p:cNvSpPr/>
            <p:nvPr/>
          </p:nvSpPr>
          <p:spPr>
            <a:xfrm>
              <a:off x="4798500" y="2329350"/>
              <a:ext cx="76950" cy="84275"/>
            </a:xfrm>
            <a:custGeom>
              <a:rect b="b" l="l" r="r" t="t"/>
              <a:pathLst>
                <a:path extrusionOk="0" h="3371" w="3078">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08" name="Google Shape;1008;p73"/>
          <p:cNvGrpSpPr/>
          <p:nvPr/>
        </p:nvGrpSpPr>
        <p:grpSpPr>
          <a:xfrm>
            <a:off x="3277654" y="2038519"/>
            <a:ext cx="145004" cy="421658"/>
            <a:chOff x="4076175" y="2267050"/>
            <a:chExt cx="173450" cy="504375"/>
          </a:xfrm>
        </p:grpSpPr>
        <p:sp>
          <p:nvSpPr>
            <p:cNvPr id="1009" name="Google Shape;1009;p73"/>
            <p:cNvSpPr/>
            <p:nvPr/>
          </p:nvSpPr>
          <p:spPr>
            <a:xfrm>
              <a:off x="4122600" y="2267050"/>
              <a:ext cx="80600" cy="91625"/>
            </a:xfrm>
            <a:custGeom>
              <a:rect b="b" l="l" r="r" t="t"/>
              <a:pathLst>
                <a:path extrusionOk="0" h="3665" w="3224">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0" name="Google Shape;1010;p73"/>
            <p:cNvSpPr/>
            <p:nvPr/>
          </p:nvSpPr>
          <p:spPr>
            <a:xfrm>
              <a:off x="4076175" y="2370250"/>
              <a:ext cx="173450" cy="401175"/>
            </a:xfrm>
            <a:custGeom>
              <a:rect b="b" l="l" r="r" t="t"/>
              <a:pathLst>
                <a:path extrusionOk="0" h="16047" w="6938">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11" name="Google Shape;1011;p73"/>
          <p:cNvSpPr/>
          <p:nvPr/>
        </p:nvSpPr>
        <p:spPr>
          <a:xfrm>
            <a:off x="4317599" y="2083007"/>
            <a:ext cx="319561" cy="336908"/>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12" name="Google Shape;1012;p73"/>
          <p:cNvGrpSpPr/>
          <p:nvPr/>
        </p:nvGrpSpPr>
        <p:grpSpPr>
          <a:xfrm>
            <a:off x="4865134" y="2089056"/>
            <a:ext cx="351204" cy="324661"/>
            <a:chOff x="5975075" y="2327500"/>
            <a:chExt cx="420100" cy="388350"/>
          </a:xfrm>
        </p:grpSpPr>
        <p:sp>
          <p:nvSpPr>
            <p:cNvPr id="1013" name="Google Shape;1013;p7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4" name="Google Shape;1014;p7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15" name="Google Shape;1015;p73"/>
          <p:cNvGrpSpPr/>
          <p:nvPr/>
        </p:nvGrpSpPr>
        <p:grpSpPr>
          <a:xfrm>
            <a:off x="5496544" y="2079358"/>
            <a:ext cx="215437" cy="351204"/>
            <a:chOff x="6730350" y="2315900"/>
            <a:chExt cx="257700" cy="420100"/>
          </a:xfrm>
        </p:grpSpPr>
        <p:sp>
          <p:nvSpPr>
            <p:cNvPr id="1016" name="Google Shape;1016;p7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7" name="Google Shape;1017;p7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8" name="Google Shape;1018;p7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19" name="Google Shape;1019;p7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0" name="Google Shape;1020;p7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21" name="Google Shape;1021;p73"/>
          <p:cNvGrpSpPr/>
          <p:nvPr/>
        </p:nvGrpSpPr>
        <p:grpSpPr>
          <a:xfrm>
            <a:off x="477889" y="2615840"/>
            <a:ext cx="109265" cy="398166"/>
            <a:chOff x="727175" y="2957625"/>
            <a:chExt cx="130700" cy="476275"/>
          </a:xfrm>
        </p:grpSpPr>
        <p:sp>
          <p:nvSpPr>
            <p:cNvPr id="1022" name="Google Shape;1022;p73"/>
            <p:cNvSpPr/>
            <p:nvPr/>
          </p:nvSpPr>
          <p:spPr>
            <a:xfrm>
              <a:off x="727175" y="2957625"/>
              <a:ext cx="130700" cy="476275"/>
            </a:xfrm>
            <a:custGeom>
              <a:rect b="b" l="l" r="r" t="t"/>
              <a:pathLst>
                <a:path extrusionOk="0" h="19051" w="5228">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3" name="Google Shape;1023;p73"/>
            <p:cNvSpPr/>
            <p:nvPr/>
          </p:nvSpPr>
          <p:spPr>
            <a:xfrm>
              <a:off x="751600" y="3090125"/>
              <a:ext cx="81850" cy="319350"/>
            </a:xfrm>
            <a:custGeom>
              <a:rect b="b" l="l" r="r" t="t"/>
              <a:pathLst>
                <a:path extrusionOk="0" h="12774" w="3274">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24" name="Google Shape;1024;p73"/>
          <p:cNvSpPr/>
          <p:nvPr/>
        </p:nvSpPr>
        <p:spPr>
          <a:xfrm>
            <a:off x="1492208" y="2600114"/>
            <a:ext cx="334860" cy="429809"/>
          </a:xfrm>
          <a:custGeom>
            <a:rect b="b" l="l" r="r" t="t"/>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5" name="Google Shape;1025;p73"/>
          <p:cNvSpPr/>
          <p:nvPr/>
        </p:nvSpPr>
        <p:spPr>
          <a:xfrm>
            <a:off x="972049" y="2600114"/>
            <a:ext cx="248083" cy="429809"/>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26" name="Google Shape;1026;p73"/>
          <p:cNvGrpSpPr/>
          <p:nvPr/>
        </p:nvGrpSpPr>
        <p:grpSpPr>
          <a:xfrm>
            <a:off x="2029631" y="2628589"/>
            <a:ext cx="386943" cy="372647"/>
            <a:chOff x="2583325" y="2972875"/>
            <a:chExt cx="462850" cy="445750"/>
          </a:xfrm>
        </p:grpSpPr>
        <p:sp>
          <p:nvSpPr>
            <p:cNvPr id="1027" name="Google Shape;1027;p73"/>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28" name="Google Shape;1028;p73"/>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29" name="Google Shape;1029;p73"/>
          <p:cNvGrpSpPr/>
          <p:nvPr/>
        </p:nvGrpSpPr>
        <p:grpSpPr>
          <a:xfrm>
            <a:off x="2579886" y="2684246"/>
            <a:ext cx="413486" cy="261355"/>
            <a:chOff x="3241525" y="3039450"/>
            <a:chExt cx="494600" cy="312625"/>
          </a:xfrm>
        </p:grpSpPr>
        <p:sp>
          <p:nvSpPr>
            <p:cNvPr id="1030" name="Google Shape;1030;p73"/>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1" name="Google Shape;1031;p73"/>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32" name="Google Shape;1032;p73"/>
          <p:cNvSpPr/>
          <p:nvPr/>
        </p:nvSpPr>
        <p:spPr>
          <a:xfrm>
            <a:off x="3736180" y="2637380"/>
            <a:ext cx="355300" cy="355279"/>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33" name="Google Shape;1033;p73"/>
          <p:cNvGrpSpPr/>
          <p:nvPr/>
        </p:nvGrpSpPr>
        <p:grpSpPr>
          <a:xfrm>
            <a:off x="4263318" y="2656679"/>
            <a:ext cx="427781" cy="316489"/>
            <a:chOff x="5255200" y="3006475"/>
            <a:chExt cx="511700" cy="378575"/>
          </a:xfrm>
        </p:grpSpPr>
        <p:sp>
          <p:nvSpPr>
            <p:cNvPr id="1034" name="Google Shape;1034;p73"/>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5" name="Google Shape;1035;p73"/>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36" name="Google Shape;1036;p73"/>
          <p:cNvGrpSpPr/>
          <p:nvPr/>
        </p:nvGrpSpPr>
        <p:grpSpPr>
          <a:xfrm>
            <a:off x="3177104" y="2638308"/>
            <a:ext cx="346104" cy="353231"/>
            <a:chOff x="3955900" y="2984500"/>
            <a:chExt cx="414000" cy="422525"/>
          </a:xfrm>
        </p:grpSpPr>
        <p:sp>
          <p:nvSpPr>
            <p:cNvPr id="1037" name="Google Shape;1037;p73"/>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8" name="Google Shape;1038;p73"/>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39" name="Google Shape;1039;p73"/>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40" name="Google Shape;1040;p73"/>
          <p:cNvSpPr/>
          <p:nvPr/>
        </p:nvSpPr>
        <p:spPr>
          <a:xfrm>
            <a:off x="341117" y="3226449"/>
            <a:ext cx="386922" cy="304241"/>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1" name="Google Shape;1041;p73"/>
          <p:cNvSpPr/>
          <p:nvPr/>
        </p:nvSpPr>
        <p:spPr>
          <a:xfrm>
            <a:off x="4906165" y="2621036"/>
            <a:ext cx="269526" cy="387967"/>
          </a:xfrm>
          <a:custGeom>
            <a:rect b="b" l="l" r="r" t="t"/>
            <a:pathLst>
              <a:path extrusionOk="0" h="18563" w="12896">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42" name="Google Shape;1042;p73"/>
          <p:cNvGrpSpPr/>
          <p:nvPr/>
        </p:nvGrpSpPr>
        <p:grpSpPr>
          <a:xfrm>
            <a:off x="5472049" y="2633187"/>
            <a:ext cx="264427" cy="375719"/>
            <a:chOff x="6701050" y="2978375"/>
            <a:chExt cx="316300" cy="449425"/>
          </a:xfrm>
        </p:grpSpPr>
        <p:sp>
          <p:nvSpPr>
            <p:cNvPr id="1043" name="Google Shape;1043;p73"/>
            <p:cNvSpPr/>
            <p:nvPr/>
          </p:nvSpPr>
          <p:spPr>
            <a:xfrm>
              <a:off x="6701050" y="2978375"/>
              <a:ext cx="316300" cy="78175"/>
            </a:xfrm>
            <a:custGeom>
              <a:rect b="b" l="l" r="r" t="t"/>
              <a:pathLst>
                <a:path extrusionOk="0" h="3127" w="12652">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4" name="Google Shape;1044;p73"/>
            <p:cNvSpPr/>
            <p:nvPr/>
          </p:nvSpPr>
          <p:spPr>
            <a:xfrm>
              <a:off x="6713875" y="3068750"/>
              <a:ext cx="290650" cy="359050"/>
            </a:xfrm>
            <a:custGeom>
              <a:rect b="b" l="l" r="r" t="t"/>
              <a:pathLst>
                <a:path extrusionOk="0" h="14362" w="11626">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45" name="Google Shape;1045;p73"/>
          <p:cNvGrpSpPr/>
          <p:nvPr/>
        </p:nvGrpSpPr>
        <p:grpSpPr>
          <a:xfrm>
            <a:off x="907677" y="3251848"/>
            <a:ext cx="376743" cy="253204"/>
            <a:chOff x="1241275" y="3718400"/>
            <a:chExt cx="450650" cy="302875"/>
          </a:xfrm>
        </p:grpSpPr>
        <p:sp>
          <p:nvSpPr>
            <p:cNvPr id="1046" name="Google Shape;1046;p73"/>
            <p:cNvSpPr/>
            <p:nvPr/>
          </p:nvSpPr>
          <p:spPr>
            <a:xfrm>
              <a:off x="1241275" y="3718400"/>
              <a:ext cx="450650" cy="302875"/>
            </a:xfrm>
            <a:custGeom>
              <a:rect b="b" l="l" r="r" t="t"/>
              <a:pathLst>
                <a:path extrusionOk="0" h="12115" w="18026">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7" name="Google Shape;1047;p73"/>
            <p:cNvSpPr/>
            <p:nvPr/>
          </p:nvSpPr>
          <p:spPr>
            <a:xfrm>
              <a:off x="1293175" y="3895475"/>
              <a:ext cx="174050" cy="12225"/>
            </a:xfrm>
            <a:custGeom>
              <a:rect b="b" l="l" r="r" t="t"/>
              <a:pathLst>
                <a:path extrusionOk="0" h="489" w="6962">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8" name="Google Shape;1048;p73"/>
            <p:cNvSpPr/>
            <p:nvPr/>
          </p:nvSpPr>
          <p:spPr>
            <a:xfrm>
              <a:off x="1293175" y="3935775"/>
              <a:ext cx="122750" cy="12225"/>
            </a:xfrm>
            <a:custGeom>
              <a:rect b="b" l="l" r="r" t="t"/>
              <a:pathLst>
                <a:path extrusionOk="0" h="489" w="491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49" name="Google Shape;1049;p73"/>
            <p:cNvSpPr/>
            <p:nvPr/>
          </p:nvSpPr>
          <p:spPr>
            <a:xfrm>
              <a:off x="1570375" y="3901575"/>
              <a:ext cx="62300" cy="40325"/>
            </a:xfrm>
            <a:custGeom>
              <a:rect b="b" l="l" r="r" t="t"/>
              <a:pathLst>
                <a:path extrusionOk="0" h="1613" w="2492">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50" name="Google Shape;1050;p73"/>
          <p:cNvGrpSpPr/>
          <p:nvPr/>
        </p:nvGrpSpPr>
        <p:grpSpPr>
          <a:xfrm>
            <a:off x="1476324" y="3232453"/>
            <a:ext cx="366502" cy="292496"/>
            <a:chOff x="1921475" y="3695200"/>
            <a:chExt cx="438400" cy="349875"/>
          </a:xfrm>
        </p:grpSpPr>
        <p:sp>
          <p:nvSpPr>
            <p:cNvPr id="1051" name="Google Shape;1051;p73"/>
            <p:cNvSpPr/>
            <p:nvPr/>
          </p:nvSpPr>
          <p:spPr>
            <a:xfrm>
              <a:off x="2246900" y="3992550"/>
              <a:ext cx="52525" cy="52525"/>
            </a:xfrm>
            <a:custGeom>
              <a:rect b="b" l="l" r="r" t="t"/>
              <a:pathLst>
                <a:path extrusionOk="0" h="2101" w="2101">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2" name="Google Shape;1052;p73"/>
            <p:cNvSpPr/>
            <p:nvPr/>
          </p:nvSpPr>
          <p:spPr>
            <a:xfrm>
              <a:off x="2033800" y="3992550"/>
              <a:ext cx="52550" cy="52525"/>
            </a:xfrm>
            <a:custGeom>
              <a:rect b="b" l="l" r="r" t="t"/>
              <a:pathLst>
                <a:path extrusionOk="0" h="2101" w="2102">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3" name="Google Shape;1053;p73"/>
            <p:cNvSpPr/>
            <p:nvPr/>
          </p:nvSpPr>
          <p:spPr>
            <a:xfrm>
              <a:off x="1921475" y="3695200"/>
              <a:ext cx="438400" cy="297975"/>
            </a:xfrm>
            <a:custGeom>
              <a:rect b="b" l="l" r="r" t="t"/>
              <a:pathLst>
                <a:path extrusionOk="0" h="11919" w="17536">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54" name="Google Shape;1054;p73"/>
          <p:cNvGrpSpPr/>
          <p:nvPr/>
        </p:nvGrpSpPr>
        <p:grpSpPr>
          <a:xfrm>
            <a:off x="2043425" y="3227855"/>
            <a:ext cx="359355" cy="301190"/>
            <a:chOff x="2599825" y="3689700"/>
            <a:chExt cx="429850" cy="360275"/>
          </a:xfrm>
        </p:grpSpPr>
        <p:sp>
          <p:nvSpPr>
            <p:cNvPr id="1055" name="Google Shape;1055;p73"/>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6" name="Google Shape;1056;p73"/>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57" name="Google Shape;1057;p73"/>
          <p:cNvGrpSpPr/>
          <p:nvPr/>
        </p:nvGrpSpPr>
        <p:grpSpPr>
          <a:xfrm>
            <a:off x="2624299" y="3196714"/>
            <a:ext cx="324661" cy="338956"/>
            <a:chOff x="3294650" y="3652450"/>
            <a:chExt cx="388350" cy="405450"/>
          </a:xfrm>
        </p:grpSpPr>
        <p:sp>
          <p:nvSpPr>
            <p:cNvPr id="1058" name="Google Shape;1058;p73"/>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59" name="Google Shape;1059;p73"/>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0" name="Google Shape;1060;p73"/>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61" name="Google Shape;1061;p73"/>
          <p:cNvGrpSpPr/>
          <p:nvPr/>
        </p:nvGrpSpPr>
        <p:grpSpPr>
          <a:xfrm>
            <a:off x="3160781" y="3239601"/>
            <a:ext cx="378750" cy="277698"/>
            <a:chOff x="3936375" y="3703750"/>
            <a:chExt cx="453050" cy="332175"/>
          </a:xfrm>
        </p:grpSpPr>
        <p:sp>
          <p:nvSpPr>
            <p:cNvPr id="1062" name="Google Shape;1062;p73"/>
            <p:cNvSpPr/>
            <p:nvPr/>
          </p:nvSpPr>
          <p:spPr>
            <a:xfrm>
              <a:off x="3936375" y="3703750"/>
              <a:ext cx="453050" cy="332175"/>
            </a:xfrm>
            <a:custGeom>
              <a:rect b="b" l="l" r="r" t="t"/>
              <a:pathLst>
                <a:path extrusionOk="0" h="13287" w="18122">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3" name="Google Shape;1063;p73"/>
            <p:cNvSpPr/>
            <p:nvPr/>
          </p:nvSpPr>
          <p:spPr>
            <a:xfrm>
              <a:off x="3988875" y="3864325"/>
              <a:ext cx="77575" cy="133125"/>
            </a:xfrm>
            <a:custGeom>
              <a:rect b="b" l="l" r="r" t="t"/>
              <a:pathLst>
                <a:path extrusionOk="0" h="5325" w="3103">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4" name="Google Shape;1064;p73"/>
            <p:cNvSpPr/>
            <p:nvPr/>
          </p:nvSpPr>
          <p:spPr>
            <a:xfrm>
              <a:off x="4259350" y="3864325"/>
              <a:ext cx="77575" cy="133125"/>
            </a:xfrm>
            <a:custGeom>
              <a:rect b="b" l="l" r="r" t="t"/>
              <a:pathLst>
                <a:path extrusionOk="0" h="5325" w="3103">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5" name="Google Shape;1065;p73"/>
            <p:cNvSpPr/>
            <p:nvPr/>
          </p:nvSpPr>
          <p:spPr>
            <a:xfrm>
              <a:off x="4078625" y="3717800"/>
              <a:ext cx="77575" cy="279650"/>
            </a:xfrm>
            <a:custGeom>
              <a:rect b="b" l="l" r="r" t="t"/>
              <a:pathLst>
                <a:path extrusionOk="0" h="11186" w="3103">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6" name="Google Shape;1066;p73"/>
            <p:cNvSpPr/>
            <p:nvPr/>
          </p:nvSpPr>
          <p:spPr>
            <a:xfrm>
              <a:off x="4168375" y="3788625"/>
              <a:ext cx="78175" cy="208825"/>
            </a:xfrm>
            <a:custGeom>
              <a:rect b="b" l="l" r="r" t="t"/>
              <a:pathLst>
                <a:path extrusionOk="0" h="8353" w="3127">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67" name="Google Shape;1067;p73"/>
          <p:cNvGrpSpPr/>
          <p:nvPr/>
        </p:nvGrpSpPr>
        <p:grpSpPr>
          <a:xfrm>
            <a:off x="3724307" y="3239601"/>
            <a:ext cx="378750" cy="277698"/>
            <a:chOff x="4610450" y="3703750"/>
            <a:chExt cx="453050" cy="332175"/>
          </a:xfrm>
        </p:grpSpPr>
        <p:sp>
          <p:nvSpPr>
            <p:cNvPr id="1068" name="Google Shape;1068;p73"/>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69" name="Google Shape;1069;p73"/>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70" name="Google Shape;1070;p73"/>
          <p:cNvGrpSpPr/>
          <p:nvPr/>
        </p:nvGrpSpPr>
        <p:grpSpPr>
          <a:xfrm>
            <a:off x="4301106" y="3211532"/>
            <a:ext cx="352207" cy="333836"/>
            <a:chOff x="5300400" y="3670175"/>
            <a:chExt cx="421300" cy="399325"/>
          </a:xfrm>
        </p:grpSpPr>
        <p:sp>
          <p:nvSpPr>
            <p:cNvPr id="1071" name="Google Shape;1071;p73"/>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2" name="Google Shape;1072;p73"/>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3" name="Google Shape;1073;p73"/>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4" name="Google Shape;1074;p73"/>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5" name="Google Shape;1075;p73"/>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76" name="Google Shape;1076;p73"/>
          <p:cNvSpPr/>
          <p:nvPr/>
        </p:nvSpPr>
        <p:spPr>
          <a:xfrm>
            <a:off x="4844905" y="3182557"/>
            <a:ext cx="392042" cy="392021"/>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77" name="Google Shape;1077;p73"/>
          <p:cNvGrpSpPr/>
          <p:nvPr/>
        </p:nvGrpSpPr>
        <p:grpSpPr>
          <a:xfrm>
            <a:off x="5433259" y="3207435"/>
            <a:ext cx="342008" cy="342029"/>
            <a:chOff x="6654650" y="3665275"/>
            <a:chExt cx="409100" cy="409125"/>
          </a:xfrm>
        </p:grpSpPr>
        <p:sp>
          <p:nvSpPr>
            <p:cNvPr id="1078" name="Google Shape;1078;p73"/>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79" name="Google Shape;1079;p73"/>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80" name="Google Shape;1080;p73"/>
          <p:cNvGrpSpPr/>
          <p:nvPr/>
        </p:nvGrpSpPr>
        <p:grpSpPr>
          <a:xfrm>
            <a:off x="347223" y="3756667"/>
            <a:ext cx="370599" cy="370620"/>
            <a:chOff x="570875" y="4322250"/>
            <a:chExt cx="443300" cy="443325"/>
          </a:xfrm>
        </p:grpSpPr>
        <p:sp>
          <p:nvSpPr>
            <p:cNvPr id="1081" name="Google Shape;1081;p73"/>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2" name="Google Shape;1082;p73"/>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3" name="Google Shape;1083;p73"/>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4" name="Google Shape;1084;p73"/>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85" name="Google Shape;1085;p73"/>
          <p:cNvSpPr/>
          <p:nvPr/>
        </p:nvSpPr>
        <p:spPr>
          <a:xfrm>
            <a:off x="895469" y="3828789"/>
            <a:ext cx="401238" cy="226661"/>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86" name="Google Shape;1086;p73"/>
          <p:cNvGrpSpPr/>
          <p:nvPr/>
        </p:nvGrpSpPr>
        <p:grpSpPr>
          <a:xfrm>
            <a:off x="1524812" y="3729120"/>
            <a:ext cx="269526" cy="425712"/>
            <a:chOff x="1979475" y="4289300"/>
            <a:chExt cx="322400" cy="509225"/>
          </a:xfrm>
        </p:grpSpPr>
        <p:sp>
          <p:nvSpPr>
            <p:cNvPr id="1087" name="Google Shape;1087;p73"/>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8" name="Google Shape;1088;p73"/>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89" name="Google Shape;1089;p73"/>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090" name="Google Shape;1090;p73"/>
          <p:cNvGrpSpPr/>
          <p:nvPr/>
        </p:nvGrpSpPr>
        <p:grpSpPr>
          <a:xfrm>
            <a:off x="2064346" y="3734722"/>
            <a:ext cx="318014" cy="414510"/>
            <a:chOff x="2624850" y="4296000"/>
            <a:chExt cx="380400" cy="495825"/>
          </a:xfrm>
        </p:grpSpPr>
        <p:sp>
          <p:nvSpPr>
            <p:cNvPr id="1091" name="Google Shape;1091;p73"/>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2" name="Google Shape;1092;p73"/>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3" name="Google Shape;1093;p73"/>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094" name="Google Shape;1094;p73"/>
          <p:cNvSpPr/>
          <p:nvPr/>
        </p:nvSpPr>
        <p:spPr>
          <a:xfrm>
            <a:off x="3180303" y="3772127"/>
            <a:ext cx="339959" cy="339980"/>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5" name="Google Shape;1095;p73"/>
          <p:cNvSpPr/>
          <p:nvPr/>
        </p:nvSpPr>
        <p:spPr>
          <a:xfrm>
            <a:off x="2616754" y="3793571"/>
            <a:ext cx="339959" cy="297094"/>
          </a:xfrm>
          <a:custGeom>
            <a:rect b="b" l="l" r="r" t="t"/>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6" name="Google Shape;1096;p73"/>
          <p:cNvSpPr/>
          <p:nvPr/>
        </p:nvSpPr>
        <p:spPr>
          <a:xfrm>
            <a:off x="3742304" y="3770601"/>
            <a:ext cx="343053" cy="343032"/>
          </a:xfrm>
          <a:custGeom>
            <a:rect b="b" l="l" r="r" t="t"/>
            <a:pathLst>
              <a:path extrusionOk="0" h="16413" w="16414">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097" name="Google Shape;1097;p73"/>
          <p:cNvGrpSpPr/>
          <p:nvPr/>
        </p:nvGrpSpPr>
        <p:grpSpPr>
          <a:xfrm>
            <a:off x="4280686" y="3775560"/>
            <a:ext cx="393045" cy="332833"/>
            <a:chOff x="5275975" y="4344850"/>
            <a:chExt cx="470150" cy="398125"/>
          </a:xfrm>
        </p:grpSpPr>
        <p:sp>
          <p:nvSpPr>
            <p:cNvPr id="1098" name="Google Shape;1098;p73"/>
            <p:cNvSpPr/>
            <p:nvPr/>
          </p:nvSpPr>
          <p:spPr>
            <a:xfrm>
              <a:off x="5661250" y="4690450"/>
              <a:ext cx="65950" cy="52525"/>
            </a:xfrm>
            <a:custGeom>
              <a:rect b="b" l="l" r="r" t="t"/>
              <a:pathLst>
                <a:path extrusionOk="0" h="2101" w="2638">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099" name="Google Shape;1099;p73"/>
            <p:cNvSpPr/>
            <p:nvPr/>
          </p:nvSpPr>
          <p:spPr>
            <a:xfrm>
              <a:off x="5294900" y="4690450"/>
              <a:ext cx="65950" cy="52525"/>
            </a:xfrm>
            <a:custGeom>
              <a:rect b="b" l="l" r="r" t="t"/>
              <a:pathLst>
                <a:path extrusionOk="0" h="2101" w="2638">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0" name="Google Shape;1100;p73"/>
            <p:cNvSpPr/>
            <p:nvPr/>
          </p:nvSpPr>
          <p:spPr>
            <a:xfrm>
              <a:off x="5275975" y="4344850"/>
              <a:ext cx="470150" cy="334025"/>
            </a:xfrm>
            <a:custGeom>
              <a:rect b="b" l="l" r="r" t="t"/>
              <a:pathLst>
                <a:path extrusionOk="0" h="13361" w="18806">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01" name="Google Shape;1101;p73"/>
          <p:cNvSpPr/>
          <p:nvPr/>
        </p:nvSpPr>
        <p:spPr>
          <a:xfrm>
            <a:off x="4864301" y="3765502"/>
            <a:ext cx="353252" cy="353231"/>
          </a:xfrm>
          <a:custGeom>
            <a:rect b="b" l="l" r="r" t="t"/>
            <a:pathLst>
              <a:path extrusionOk="0" h="16901" w="16902">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02" name="Google Shape;1102;p73"/>
          <p:cNvGrpSpPr/>
          <p:nvPr/>
        </p:nvGrpSpPr>
        <p:grpSpPr>
          <a:xfrm>
            <a:off x="5423039" y="3748516"/>
            <a:ext cx="362448" cy="386922"/>
            <a:chOff x="6642425" y="4312500"/>
            <a:chExt cx="433550" cy="462825"/>
          </a:xfrm>
        </p:grpSpPr>
        <p:sp>
          <p:nvSpPr>
            <p:cNvPr id="1103" name="Google Shape;1103;p73"/>
            <p:cNvSpPr/>
            <p:nvPr/>
          </p:nvSpPr>
          <p:spPr>
            <a:xfrm>
              <a:off x="6642425" y="4687375"/>
              <a:ext cx="433550" cy="39125"/>
            </a:xfrm>
            <a:custGeom>
              <a:rect b="b" l="l" r="r" t="t"/>
              <a:pathLst>
                <a:path extrusionOk="0" h="1565" w="17342">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4" name="Google Shape;1104;p73"/>
            <p:cNvSpPr/>
            <p:nvPr/>
          </p:nvSpPr>
          <p:spPr>
            <a:xfrm>
              <a:off x="6642425" y="4736225"/>
              <a:ext cx="433550" cy="39100"/>
            </a:xfrm>
            <a:custGeom>
              <a:rect b="b" l="l" r="r" t="t"/>
              <a:pathLst>
                <a:path extrusionOk="0" h="1564" w="17342">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5" name="Google Shape;1105;p73"/>
            <p:cNvSpPr/>
            <p:nvPr/>
          </p:nvSpPr>
          <p:spPr>
            <a:xfrm>
              <a:off x="6684575" y="4312500"/>
              <a:ext cx="349875" cy="377350"/>
            </a:xfrm>
            <a:custGeom>
              <a:rect b="b" l="l" r="r" t="t"/>
              <a:pathLst>
                <a:path extrusionOk="0" h="15094" w="13995">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06" name="Google Shape;1106;p73"/>
          <p:cNvSpPr/>
          <p:nvPr/>
        </p:nvSpPr>
        <p:spPr>
          <a:xfrm>
            <a:off x="299775" y="4368343"/>
            <a:ext cx="465527" cy="274647"/>
          </a:xfrm>
          <a:custGeom>
            <a:rect b="b" l="l" r="r" t="t"/>
            <a:pathLst>
              <a:path extrusionOk="0" h="13141" w="22274">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07" name="Google Shape;1107;p73"/>
          <p:cNvGrpSpPr/>
          <p:nvPr/>
        </p:nvGrpSpPr>
        <p:grpSpPr>
          <a:xfrm>
            <a:off x="910227" y="4322764"/>
            <a:ext cx="371623" cy="365499"/>
            <a:chOff x="1244325" y="4999400"/>
            <a:chExt cx="444525" cy="437200"/>
          </a:xfrm>
        </p:grpSpPr>
        <p:sp>
          <p:nvSpPr>
            <p:cNvPr id="1108" name="Google Shape;1108;p73"/>
            <p:cNvSpPr/>
            <p:nvPr/>
          </p:nvSpPr>
          <p:spPr>
            <a:xfrm>
              <a:off x="1244325" y="5161200"/>
              <a:ext cx="374925" cy="222275"/>
            </a:xfrm>
            <a:custGeom>
              <a:rect b="b" l="l" r="r" t="t"/>
              <a:pathLst>
                <a:path extrusionOk="0" h="8891" w="14997">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09" name="Google Shape;1109;p73"/>
            <p:cNvSpPr/>
            <p:nvPr/>
          </p:nvSpPr>
          <p:spPr>
            <a:xfrm>
              <a:off x="1244325" y="5397500"/>
              <a:ext cx="444525" cy="39100"/>
            </a:xfrm>
            <a:custGeom>
              <a:rect b="b" l="l" r="r" t="t"/>
              <a:pathLst>
                <a:path extrusionOk="0" h="1564" w="17781">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0" name="Google Shape;1110;p73"/>
            <p:cNvSpPr/>
            <p:nvPr/>
          </p:nvSpPr>
          <p:spPr>
            <a:xfrm>
              <a:off x="1451925" y="4999400"/>
              <a:ext cx="31175" cy="129450"/>
            </a:xfrm>
            <a:custGeom>
              <a:rect b="b" l="l" r="r" t="t"/>
              <a:pathLst>
                <a:path extrusionOk="0" h="5178" w="1247">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1" name="Google Shape;1111;p73"/>
            <p:cNvSpPr/>
            <p:nvPr/>
          </p:nvSpPr>
          <p:spPr>
            <a:xfrm>
              <a:off x="1407975" y="4999400"/>
              <a:ext cx="31150" cy="129450"/>
            </a:xfrm>
            <a:custGeom>
              <a:rect b="b" l="l" r="r" t="t"/>
              <a:pathLst>
                <a:path extrusionOk="0" h="5178" w="1246">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2" name="Google Shape;1112;p73"/>
            <p:cNvSpPr/>
            <p:nvPr/>
          </p:nvSpPr>
          <p:spPr>
            <a:xfrm>
              <a:off x="1495900" y="4999400"/>
              <a:ext cx="30550" cy="129450"/>
            </a:xfrm>
            <a:custGeom>
              <a:rect b="b" l="l" r="r" t="t"/>
              <a:pathLst>
                <a:path extrusionOk="0" h="5178" w="1222">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13" name="Google Shape;1113;p73"/>
          <p:cNvGrpSpPr/>
          <p:nvPr/>
        </p:nvGrpSpPr>
        <p:grpSpPr>
          <a:xfrm>
            <a:off x="1506943" y="4311018"/>
            <a:ext cx="305265" cy="388970"/>
            <a:chOff x="1958100" y="4985350"/>
            <a:chExt cx="365150" cy="465275"/>
          </a:xfrm>
        </p:grpSpPr>
        <p:sp>
          <p:nvSpPr>
            <p:cNvPr id="1114" name="Google Shape;1114;p73"/>
            <p:cNvSpPr/>
            <p:nvPr/>
          </p:nvSpPr>
          <p:spPr>
            <a:xfrm>
              <a:off x="1958100" y="4985350"/>
              <a:ext cx="365150" cy="465275"/>
            </a:xfrm>
            <a:custGeom>
              <a:rect b="b" l="l" r="r" t="t"/>
              <a:pathLst>
                <a:path extrusionOk="0" h="18611" w="14606">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5" name="Google Shape;1115;p73"/>
            <p:cNvSpPr/>
            <p:nvPr/>
          </p:nvSpPr>
          <p:spPr>
            <a:xfrm>
              <a:off x="1977625" y="5237525"/>
              <a:ext cx="113600" cy="213100"/>
            </a:xfrm>
            <a:custGeom>
              <a:rect b="b" l="l" r="r" t="t"/>
              <a:pathLst>
                <a:path extrusionOk="0" h="8524" w="4544">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6" name="Google Shape;1116;p73"/>
            <p:cNvSpPr/>
            <p:nvPr/>
          </p:nvSpPr>
          <p:spPr>
            <a:xfrm>
              <a:off x="2190125" y="5237525"/>
              <a:ext cx="113575" cy="213100"/>
            </a:xfrm>
            <a:custGeom>
              <a:rect b="b" l="l" r="r" t="t"/>
              <a:pathLst>
                <a:path extrusionOk="0" h="8524" w="4543">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17" name="Google Shape;1117;p73"/>
          <p:cNvGrpSpPr/>
          <p:nvPr/>
        </p:nvGrpSpPr>
        <p:grpSpPr>
          <a:xfrm>
            <a:off x="2048002" y="4325815"/>
            <a:ext cx="350200" cy="359877"/>
            <a:chOff x="2605300" y="5003050"/>
            <a:chExt cx="418900" cy="430475"/>
          </a:xfrm>
        </p:grpSpPr>
        <p:sp>
          <p:nvSpPr>
            <p:cNvPr id="1118" name="Google Shape;1118;p73"/>
            <p:cNvSpPr/>
            <p:nvPr/>
          </p:nvSpPr>
          <p:spPr>
            <a:xfrm>
              <a:off x="2820225" y="5222250"/>
              <a:ext cx="202750" cy="211275"/>
            </a:xfrm>
            <a:custGeom>
              <a:rect b="b" l="l" r="r" t="t"/>
              <a:pathLst>
                <a:path extrusionOk="0" h="8451" w="811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19" name="Google Shape;1119;p73"/>
            <p:cNvSpPr/>
            <p:nvPr/>
          </p:nvSpPr>
          <p:spPr>
            <a:xfrm>
              <a:off x="2606525" y="5003050"/>
              <a:ext cx="203975" cy="208225"/>
            </a:xfrm>
            <a:custGeom>
              <a:rect b="b" l="l" r="r" t="t"/>
              <a:pathLst>
                <a:path extrusionOk="0" h="8329" w="8159">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0" name="Google Shape;1120;p73"/>
            <p:cNvSpPr/>
            <p:nvPr/>
          </p:nvSpPr>
          <p:spPr>
            <a:xfrm>
              <a:off x="2605300" y="5008550"/>
              <a:ext cx="418900" cy="418875"/>
            </a:xfrm>
            <a:custGeom>
              <a:rect b="b" l="l" r="r" t="t"/>
              <a:pathLst>
                <a:path extrusionOk="0" h="16755" w="16756">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21" name="Google Shape;1121;p73"/>
          <p:cNvGrpSpPr/>
          <p:nvPr/>
        </p:nvGrpSpPr>
        <p:grpSpPr>
          <a:xfrm>
            <a:off x="2577336" y="4333486"/>
            <a:ext cx="418585" cy="344056"/>
            <a:chOff x="3238475" y="5012225"/>
            <a:chExt cx="500700" cy="411550"/>
          </a:xfrm>
        </p:grpSpPr>
        <p:sp>
          <p:nvSpPr>
            <p:cNvPr id="1122" name="Google Shape;1122;p73"/>
            <p:cNvSpPr/>
            <p:nvPr/>
          </p:nvSpPr>
          <p:spPr>
            <a:xfrm>
              <a:off x="3238475" y="5315050"/>
              <a:ext cx="500700" cy="108725"/>
            </a:xfrm>
            <a:custGeom>
              <a:rect b="b" l="l" r="r" t="t"/>
              <a:pathLst>
                <a:path extrusionOk="0" h="4349" w="20028">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3" name="Google Shape;1123;p73"/>
            <p:cNvSpPr/>
            <p:nvPr/>
          </p:nvSpPr>
          <p:spPr>
            <a:xfrm>
              <a:off x="3282450" y="5160575"/>
              <a:ext cx="412750" cy="140475"/>
            </a:xfrm>
            <a:custGeom>
              <a:rect b="b" l="l" r="r" t="t"/>
              <a:pathLst>
                <a:path extrusionOk="0" h="5619" w="1651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4" name="Google Shape;1124;p73"/>
            <p:cNvSpPr/>
            <p:nvPr/>
          </p:nvSpPr>
          <p:spPr>
            <a:xfrm>
              <a:off x="3473550" y="5012225"/>
              <a:ext cx="30550" cy="129450"/>
            </a:xfrm>
            <a:custGeom>
              <a:rect b="b" l="l" r="r" t="t"/>
              <a:pathLst>
                <a:path extrusionOk="0" h="5178" w="1222">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5" name="Google Shape;1125;p73"/>
            <p:cNvSpPr/>
            <p:nvPr/>
          </p:nvSpPr>
          <p:spPr>
            <a:xfrm>
              <a:off x="3429575" y="5012225"/>
              <a:ext cx="31175" cy="129450"/>
            </a:xfrm>
            <a:custGeom>
              <a:rect b="b" l="l" r="r" t="t"/>
              <a:pathLst>
                <a:path extrusionOk="0" h="5178" w="1247">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6" name="Google Shape;1126;p73"/>
            <p:cNvSpPr/>
            <p:nvPr/>
          </p:nvSpPr>
          <p:spPr>
            <a:xfrm>
              <a:off x="3516900" y="5012225"/>
              <a:ext cx="31175" cy="129450"/>
            </a:xfrm>
            <a:custGeom>
              <a:rect b="b" l="l" r="r" t="t"/>
              <a:pathLst>
                <a:path extrusionOk="0" h="5178" w="1247">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27" name="Google Shape;1127;p73"/>
          <p:cNvGrpSpPr/>
          <p:nvPr/>
        </p:nvGrpSpPr>
        <p:grpSpPr>
          <a:xfrm>
            <a:off x="3683970" y="4296723"/>
            <a:ext cx="459424" cy="417561"/>
            <a:chOff x="4562200" y="4968250"/>
            <a:chExt cx="549550" cy="499475"/>
          </a:xfrm>
        </p:grpSpPr>
        <p:sp>
          <p:nvSpPr>
            <p:cNvPr id="1128" name="Google Shape;1128;p73"/>
            <p:cNvSpPr/>
            <p:nvPr/>
          </p:nvSpPr>
          <p:spPr>
            <a:xfrm>
              <a:off x="4842450" y="5242400"/>
              <a:ext cx="213125" cy="225325"/>
            </a:xfrm>
            <a:custGeom>
              <a:rect b="b" l="l" r="r" t="t"/>
              <a:pathLst>
                <a:path extrusionOk="0" h="9013" w="8525">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29" name="Google Shape;1129;p73"/>
            <p:cNvSpPr/>
            <p:nvPr/>
          </p:nvSpPr>
          <p:spPr>
            <a:xfrm>
              <a:off x="4617775" y="5241800"/>
              <a:ext cx="212500" cy="225925"/>
            </a:xfrm>
            <a:custGeom>
              <a:rect b="b" l="l" r="r" t="t"/>
              <a:pathLst>
                <a:path extrusionOk="0" h="9037" w="850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0" name="Google Shape;1130;p73"/>
            <p:cNvSpPr/>
            <p:nvPr/>
          </p:nvSpPr>
          <p:spPr>
            <a:xfrm>
              <a:off x="4631200" y="4968250"/>
              <a:ext cx="411550" cy="236325"/>
            </a:xfrm>
            <a:custGeom>
              <a:rect b="b" l="l" r="r" t="t"/>
              <a:pathLst>
                <a:path extrusionOk="0" h="9453" w="16462">
                  <a:moveTo>
                    <a:pt x="8182" y="1"/>
                  </a:moveTo>
                  <a:lnTo>
                    <a:pt x="0" y="4763"/>
                  </a:lnTo>
                  <a:lnTo>
                    <a:pt x="8231" y="9452"/>
                  </a:lnTo>
                  <a:lnTo>
                    <a:pt x="16462" y="4763"/>
                  </a:lnTo>
                  <a:lnTo>
                    <a:pt x="818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1" name="Google Shape;1131;p73"/>
            <p:cNvSpPr/>
            <p:nvPr/>
          </p:nvSpPr>
          <p:spPr>
            <a:xfrm>
              <a:off x="4562200" y="5094025"/>
              <a:ext cx="274800" cy="226550"/>
            </a:xfrm>
            <a:custGeom>
              <a:rect b="b" l="l" r="r" t="t"/>
              <a:pathLst>
                <a:path extrusionOk="0" h="9062" w="10992">
                  <a:moveTo>
                    <a:pt x="2248" y="1"/>
                  </a:moveTo>
                  <a:lnTo>
                    <a:pt x="1" y="4079"/>
                  </a:lnTo>
                  <a:lnTo>
                    <a:pt x="8744" y="9062"/>
                  </a:lnTo>
                  <a:lnTo>
                    <a:pt x="10991" y="4983"/>
                  </a:lnTo>
                  <a:lnTo>
                    <a:pt x="22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2" name="Google Shape;1132;p73"/>
            <p:cNvSpPr/>
            <p:nvPr/>
          </p:nvSpPr>
          <p:spPr>
            <a:xfrm>
              <a:off x="4836975" y="5094025"/>
              <a:ext cx="274775" cy="226550"/>
            </a:xfrm>
            <a:custGeom>
              <a:rect b="b" l="l" r="r" t="t"/>
              <a:pathLst>
                <a:path extrusionOk="0" h="9062" w="10991">
                  <a:moveTo>
                    <a:pt x="8743" y="1"/>
                  </a:moveTo>
                  <a:lnTo>
                    <a:pt x="0" y="4983"/>
                  </a:lnTo>
                  <a:lnTo>
                    <a:pt x="2247" y="9062"/>
                  </a:lnTo>
                  <a:lnTo>
                    <a:pt x="10990" y="4079"/>
                  </a:lnTo>
                  <a:lnTo>
                    <a:pt x="8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33" name="Google Shape;1133;p73"/>
          <p:cNvGrpSpPr/>
          <p:nvPr/>
        </p:nvGrpSpPr>
        <p:grpSpPr>
          <a:xfrm>
            <a:off x="3190898" y="4320214"/>
            <a:ext cx="318516" cy="370076"/>
            <a:chOff x="3972400" y="4996350"/>
            <a:chExt cx="381000" cy="442675"/>
          </a:xfrm>
        </p:grpSpPr>
        <p:sp>
          <p:nvSpPr>
            <p:cNvPr id="1134" name="Google Shape;1134;p73"/>
            <p:cNvSpPr/>
            <p:nvPr/>
          </p:nvSpPr>
          <p:spPr>
            <a:xfrm>
              <a:off x="4157400" y="4996350"/>
              <a:ext cx="86725" cy="103200"/>
            </a:xfrm>
            <a:custGeom>
              <a:rect b="b" l="l" r="r" t="t"/>
              <a:pathLst>
                <a:path extrusionOk="0" h="4128" w="3469">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5" name="Google Shape;1135;p73"/>
            <p:cNvSpPr/>
            <p:nvPr/>
          </p:nvSpPr>
          <p:spPr>
            <a:xfrm>
              <a:off x="3972400" y="5048250"/>
              <a:ext cx="381000" cy="390775"/>
            </a:xfrm>
            <a:custGeom>
              <a:rect b="b" l="l" r="r" t="t"/>
              <a:pathLst>
                <a:path extrusionOk="0" h="15631" w="1524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36" name="Google Shape;1136;p73"/>
          <p:cNvGrpSpPr/>
          <p:nvPr/>
        </p:nvGrpSpPr>
        <p:grpSpPr>
          <a:xfrm>
            <a:off x="4251594" y="4289073"/>
            <a:ext cx="451252" cy="432860"/>
            <a:chOff x="5241175" y="4959100"/>
            <a:chExt cx="539775" cy="517775"/>
          </a:xfrm>
        </p:grpSpPr>
        <p:sp>
          <p:nvSpPr>
            <p:cNvPr id="1137" name="Google Shape;1137;p7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8" name="Google Shape;1138;p7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39" name="Google Shape;1139;p7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0" name="Google Shape;1140;p7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1" name="Google Shape;1141;p7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2" name="Google Shape;1142;p7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
        <p:nvSpPr>
          <p:cNvPr id="1143" name="Google Shape;1143;p73"/>
          <p:cNvSpPr/>
          <p:nvPr/>
        </p:nvSpPr>
        <p:spPr>
          <a:xfrm>
            <a:off x="4842355" y="4395912"/>
            <a:ext cx="397142" cy="219513"/>
          </a:xfrm>
          <a:custGeom>
            <a:rect b="b" l="l" r="r" t="t"/>
            <a:pathLst>
              <a:path extrusionOk="0" h="10503" w="19002">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nvGrpSpPr>
          <p:cNvPr id="1144" name="Google Shape;1144;p73"/>
          <p:cNvGrpSpPr/>
          <p:nvPr/>
        </p:nvGrpSpPr>
        <p:grpSpPr>
          <a:xfrm>
            <a:off x="5458778" y="4353382"/>
            <a:ext cx="289444" cy="332833"/>
            <a:chOff x="6685175" y="5036025"/>
            <a:chExt cx="346225" cy="398125"/>
          </a:xfrm>
        </p:grpSpPr>
        <p:sp>
          <p:nvSpPr>
            <p:cNvPr id="1145" name="Google Shape;1145;p73"/>
            <p:cNvSpPr/>
            <p:nvPr/>
          </p:nvSpPr>
          <p:spPr>
            <a:xfrm>
              <a:off x="6743800" y="5036025"/>
              <a:ext cx="105650" cy="147775"/>
            </a:xfrm>
            <a:custGeom>
              <a:rect b="b" l="l" r="r" t="t"/>
              <a:pathLst>
                <a:path extrusionOk="0" h="5911" w="4226">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6" name="Google Shape;1146;p73"/>
            <p:cNvSpPr/>
            <p:nvPr/>
          </p:nvSpPr>
          <p:spPr>
            <a:xfrm>
              <a:off x="6685175" y="5152025"/>
              <a:ext cx="84275" cy="117275"/>
            </a:xfrm>
            <a:custGeom>
              <a:rect b="b" l="l" r="r" t="t"/>
              <a:pathLst>
                <a:path extrusionOk="0" h="4691" w="3371">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7" name="Google Shape;1147;p73"/>
            <p:cNvSpPr/>
            <p:nvPr/>
          </p:nvSpPr>
          <p:spPr>
            <a:xfrm>
              <a:off x="6871400" y="5038475"/>
              <a:ext cx="105650" cy="145325"/>
            </a:xfrm>
            <a:custGeom>
              <a:rect b="b" l="l" r="r" t="t"/>
              <a:pathLst>
                <a:path extrusionOk="0" h="5813" w="4226">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8" name="Google Shape;1148;p73"/>
            <p:cNvSpPr/>
            <p:nvPr/>
          </p:nvSpPr>
          <p:spPr>
            <a:xfrm>
              <a:off x="6944050" y="5155700"/>
              <a:ext cx="87350" cy="116025"/>
            </a:xfrm>
            <a:custGeom>
              <a:rect b="b" l="l" r="r" t="t"/>
              <a:pathLst>
                <a:path extrusionOk="0" h="4641" w="3494">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149" name="Google Shape;1149;p73"/>
            <p:cNvSpPr/>
            <p:nvPr/>
          </p:nvSpPr>
          <p:spPr>
            <a:xfrm>
              <a:off x="6727300" y="5185625"/>
              <a:ext cx="263800" cy="248525"/>
            </a:xfrm>
            <a:custGeom>
              <a:rect b="b" l="l" r="r" t="t"/>
              <a:pathLst>
                <a:path extrusionOk="0" h="9941" w="10552">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grpSp>
        <p:nvGrpSpPr>
          <p:cNvPr id="1150" name="Google Shape;1150;p73"/>
          <p:cNvGrpSpPr/>
          <p:nvPr/>
        </p:nvGrpSpPr>
        <p:grpSpPr>
          <a:xfrm>
            <a:off x="6359617" y="1877599"/>
            <a:ext cx="432570" cy="421334"/>
            <a:chOff x="5926225" y="921350"/>
            <a:chExt cx="517800" cy="504350"/>
          </a:xfrm>
        </p:grpSpPr>
        <p:sp>
          <p:nvSpPr>
            <p:cNvPr id="1151" name="Google Shape;1151;p73"/>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sp>
          <p:nvSpPr>
            <p:cNvPr id="1152" name="Google Shape;1152;p73"/>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grpSp>
      <p:sp>
        <p:nvSpPr>
          <p:cNvPr id="1153" name="Google Shape;1153;p73"/>
          <p:cNvSpPr/>
          <p:nvPr/>
        </p:nvSpPr>
        <p:spPr>
          <a:xfrm>
            <a:off x="6553538" y="2113656"/>
            <a:ext cx="400950" cy="226498"/>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4" name="Google Shape;1154;p73"/>
          <p:cNvGrpSpPr/>
          <p:nvPr/>
        </p:nvGrpSpPr>
        <p:grpSpPr>
          <a:xfrm>
            <a:off x="7244605" y="1856979"/>
            <a:ext cx="432570" cy="421334"/>
            <a:chOff x="5926225" y="921350"/>
            <a:chExt cx="517800" cy="504350"/>
          </a:xfrm>
        </p:grpSpPr>
        <p:sp>
          <p:nvSpPr>
            <p:cNvPr id="1155" name="Google Shape;1155;p73"/>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cap="flat" cmpd="sng" w="9525">
              <a:solidFill>
                <a:srgbClr val="F1C232"/>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73"/>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cap="flat" cmpd="sng" w="9525">
              <a:solidFill>
                <a:srgbClr val="F1C232"/>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73"/>
          <p:cNvSpPr/>
          <p:nvPr/>
        </p:nvSpPr>
        <p:spPr>
          <a:xfrm>
            <a:off x="7438526" y="2093036"/>
            <a:ext cx="400950" cy="226498"/>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8" name="Google Shape;1158;p73"/>
          <p:cNvGrpSpPr/>
          <p:nvPr/>
        </p:nvGrpSpPr>
        <p:grpSpPr>
          <a:xfrm>
            <a:off x="6359885" y="2606021"/>
            <a:ext cx="1075937" cy="1047989"/>
            <a:chOff x="5926225" y="921350"/>
            <a:chExt cx="517800" cy="504350"/>
          </a:xfrm>
        </p:grpSpPr>
        <p:sp>
          <p:nvSpPr>
            <p:cNvPr id="1159" name="Google Shape;1159;p73"/>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D966"/>
            </a:solidFill>
            <a:ln cap="flat" cmpd="sng" w="28575">
              <a:solidFill>
                <a:srgbClr val="E69138"/>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73"/>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D966"/>
            </a:solidFill>
            <a:ln cap="flat" cmpd="sng" w="28575">
              <a:solidFill>
                <a:srgbClr val="E69138"/>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1" name="Google Shape;1161;p73"/>
          <p:cNvSpPr/>
          <p:nvPr/>
        </p:nvSpPr>
        <p:spPr>
          <a:xfrm>
            <a:off x="6842198" y="3193118"/>
            <a:ext cx="997288" cy="563371"/>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cap="flat" cmpd="sng" w="9525">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7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63" name="Google Shape;1163;p73"/>
          <p:cNvSpPr txBox="1"/>
          <p:nvPr>
            <p:ph idx="4294967295" type="body"/>
          </p:nvPr>
        </p:nvSpPr>
        <p:spPr>
          <a:xfrm>
            <a:off x="6248575" y="4223563"/>
            <a:ext cx="2438100" cy="563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t>Find</a:t>
            </a:r>
            <a:r>
              <a:rPr b="1" lang="en" sz="900"/>
              <a:t> more icons at </a:t>
            </a:r>
            <a:r>
              <a:rPr lang="en" sz="900" u="sng">
                <a:hlinkClick r:id="rId3"/>
              </a:rPr>
              <a:t>slidescarnival.com/extra-free-resources-icons-and-maps</a:t>
            </a:r>
            <a:endParaRPr sz="900"/>
          </a:p>
          <a:p>
            <a:pPr indent="0" lvl="0" marL="0" rtl="0" algn="l">
              <a:spcBef>
                <a:spcPts val="800"/>
              </a:spcBef>
              <a:spcAft>
                <a:spcPts val="800"/>
              </a:spcAft>
              <a:buNone/>
            </a:pPr>
            <a:r>
              <a:t/>
            </a:r>
            <a:endParaRPr b="1"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idx="2" type="body"/>
          </p:nvPr>
        </p:nvSpPr>
        <p:spPr>
          <a:xfrm>
            <a:off x="3414199" y="1755975"/>
            <a:ext cx="23157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000">
                <a:latin typeface="Montserrat"/>
                <a:ea typeface="Montserrat"/>
                <a:cs typeface="Montserrat"/>
                <a:sym typeface="Montserrat"/>
              </a:rPr>
              <a:t>2.</a:t>
            </a:r>
            <a:endParaRPr b="1" sz="3000">
              <a:latin typeface="Montserrat"/>
              <a:ea typeface="Montserrat"/>
              <a:cs typeface="Montserrat"/>
              <a:sym typeface="Montserrat"/>
            </a:endParaRPr>
          </a:p>
          <a:p>
            <a:pPr indent="0" lvl="0" marL="0" rtl="0" algn="l">
              <a:spcBef>
                <a:spcPts val="800"/>
              </a:spcBef>
              <a:spcAft>
                <a:spcPts val="800"/>
              </a:spcAft>
              <a:buNone/>
            </a:pPr>
            <a:r>
              <a:rPr lang="en" sz="3000">
                <a:latin typeface="Montserrat"/>
                <a:ea typeface="Montserrat"/>
                <a:cs typeface="Montserrat"/>
                <a:sym typeface="Montserrat"/>
              </a:rPr>
              <a:t>True decision- making power</a:t>
            </a:r>
            <a:endParaRPr sz="3000"/>
          </a:p>
        </p:txBody>
      </p:sp>
      <p:sp>
        <p:nvSpPr>
          <p:cNvPr id="169" name="Google Shape;169;p20"/>
          <p:cNvSpPr txBox="1"/>
          <p:nvPr>
            <p:ph idx="1" type="body"/>
          </p:nvPr>
        </p:nvSpPr>
        <p:spPr>
          <a:xfrm>
            <a:off x="855300" y="1755975"/>
            <a:ext cx="23157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000">
                <a:latin typeface="Montserrat"/>
                <a:ea typeface="Montserrat"/>
                <a:cs typeface="Montserrat"/>
                <a:sym typeface="Montserrat"/>
              </a:rPr>
              <a:t>1.</a:t>
            </a:r>
            <a:endParaRPr b="1" sz="3000">
              <a:latin typeface="Montserrat"/>
              <a:ea typeface="Montserrat"/>
              <a:cs typeface="Montserrat"/>
              <a:sym typeface="Montserrat"/>
            </a:endParaRPr>
          </a:p>
          <a:p>
            <a:pPr indent="0" lvl="0" marL="0" rtl="0" algn="l">
              <a:spcBef>
                <a:spcPts val="800"/>
              </a:spcBef>
              <a:spcAft>
                <a:spcPts val="800"/>
              </a:spcAft>
              <a:buNone/>
            </a:pPr>
            <a:r>
              <a:rPr lang="en" sz="3000">
                <a:latin typeface="Montserrat"/>
                <a:ea typeface="Montserrat"/>
                <a:cs typeface="Montserrat"/>
                <a:sym typeface="Montserrat"/>
              </a:rPr>
              <a:t>No needs can be ignored</a:t>
            </a:r>
            <a:endParaRPr sz="3000"/>
          </a:p>
        </p:txBody>
      </p:sp>
      <p:sp>
        <p:nvSpPr>
          <p:cNvPr id="170" name="Google Shape;170;p20"/>
          <p:cNvSpPr txBox="1"/>
          <p:nvPr>
            <p:ph idx="3" type="body"/>
          </p:nvPr>
        </p:nvSpPr>
        <p:spPr>
          <a:xfrm>
            <a:off x="5973097" y="1755975"/>
            <a:ext cx="2315700" cy="3016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3000">
                <a:latin typeface="Montserrat"/>
                <a:ea typeface="Montserrat"/>
                <a:cs typeface="Montserrat"/>
                <a:sym typeface="Montserrat"/>
              </a:rPr>
              <a:t>3.</a:t>
            </a:r>
            <a:endParaRPr b="1" sz="3000">
              <a:latin typeface="Montserrat"/>
              <a:ea typeface="Montserrat"/>
              <a:cs typeface="Montserrat"/>
              <a:sym typeface="Montserrat"/>
            </a:endParaRPr>
          </a:p>
          <a:p>
            <a:pPr indent="0" lvl="0" marL="0" rtl="0" algn="l">
              <a:spcBef>
                <a:spcPts val="800"/>
              </a:spcBef>
              <a:spcAft>
                <a:spcPts val="0"/>
              </a:spcAft>
              <a:buNone/>
            </a:pPr>
            <a:r>
              <a:rPr lang="en" sz="3000">
                <a:latin typeface="Montserrat"/>
                <a:ea typeface="Montserrat"/>
                <a:cs typeface="Montserrat"/>
                <a:sym typeface="Montserrat"/>
              </a:rPr>
              <a:t>Accessible leadership roles</a:t>
            </a:r>
            <a:endParaRPr sz="3000"/>
          </a:p>
          <a:p>
            <a:pPr indent="0" lvl="0" marL="0" rtl="0" algn="l">
              <a:spcBef>
                <a:spcPts val="800"/>
              </a:spcBef>
              <a:spcAft>
                <a:spcPts val="800"/>
              </a:spcAft>
              <a:buNone/>
            </a:pPr>
            <a:r>
              <a:t/>
            </a:r>
            <a:endParaRPr sz="3000"/>
          </a:p>
        </p:txBody>
      </p:sp>
      <p:sp>
        <p:nvSpPr>
          <p:cNvPr id="171" name="Google Shape;171;p20"/>
          <p:cNvSpPr txBox="1"/>
          <p:nvPr>
            <p:ph type="title"/>
          </p:nvPr>
        </p:nvSpPr>
        <p:spPr>
          <a:xfrm>
            <a:off x="855300" y="865850"/>
            <a:ext cx="7433400" cy="502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Why Sociocracy</a:t>
            </a:r>
            <a:endParaRPr/>
          </a:p>
        </p:txBody>
      </p:sp>
      <p:sp>
        <p:nvSpPr>
          <p:cNvPr id="172" name="Google Shape;172;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7" name="Shape 1167"/>
        <p:cNvGrpSpPr/>
        <p:nvPr/>
      </p:nvGrpSpPr>
      <p:grpSpPr>
        <a:xfrm>
          <a:off x="0" y="0"/>
          <a:ext cx="0" cy="0"/>
          <a:chOff x="0" y="0"/>
          <a:chExt cx="0" cy="0"/>
        </a:xfrm>
      </p:grpSpPr>
      <p:grpSp>
        <p:nvGrpSpPr>
          <p:cNvPr id="1168" name="Google Shape;1168;p74"/>
          <p:cNvGrpSpPr/>
          <p:nvPr/>
        </p:nvGrpSpPr>
        <p:grpSpPr>
          <a:xfrm>
            <a:off x="3058888" y="1550127"/>
            <a:ext cx="445718" cy="445753"/>
            <a:chOff x="3706812" y="1035050"/>
            <a:chExt cx="4792662" cy="4787899"/>
          </a:xfrm>
        </p:grpSpPr>
        <p:sp>
          <p:nvSpPr>
            <p:cNvPr id="1169" name="Google Shape;1169;p74"/>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0" name="Google Shape;1170;p74"/>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1" name="Google Shape;1171;p74"/>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2" name="Google Shape;1172;p74"/>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3" name="Google Shape;1173;p74"/>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4" name="Google Shape;1174;p74"/>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175" name="Google Shape;1175;p74"/>
          <p:cNvGrpSpPr/>
          <p:nvPr/>
        </p:nvGrpSpPr>
        <p:grpSpPr>
          <a:xfrm>
            <a:off x="1779393" y="1550157"/>
            <a:ext cx="443331" cy="445437"/>
            <a:chOff x="1400175" y="1220787"/>
            <a:chExt cx="4473575" cy="4476750"/>
          </a:xfrm>
        </p:grpSpPr>
        <p:sp>
          <p:nvSpPr>
            <p:cNvPr id="1176" name="Google Shape;1176;p74"/>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7" name="Google Shape;1177;p74"/>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8" name="Google Shape;1178;p74"/>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79" name="Google Shape;1179;p74"/>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180" name="Google Shape;1180;p74"/>
          <p:cNvGrpSpPr/>
          <p:nvPr/>
        </p:nvGrpSpPr>
        <p:grpSpPr>
          <a:xfrm>
            <a:off x="1138046" y="1550171"/>
            <a:ext cx="446045" cy="445465"/>
            <a:chOff x="1649412" y="927100"/>
            <a:chExt cx="5011737" cy="5016500"/>
          </a:xfrm>
        </p:grpSpPr>
        <p:sp>
          <p:nvSpPr>
            <p:cNvPr id="1181" name="Google Shape;1181;p74"/>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82" name="Google Shape;1182;p74"/>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83" name="Google Shape;1183;p74"/>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184" name="Google Shape;1184;p74"/>
          <p:cNvGrpSpPr/>
          <p:nvPr/>
        </p:nvGrpSpPr>
        <p:grpSpPr>
          <a:xfrm>
            <a:off x="2418397" y="1550424"/>
            <a:ext cx="444870" cy="445286"/>
            <a:chOff x="1301750" y="920750"/>
            <a:chExt cx="5095875" cy="5100637"/>
          </a:xfrm>
        </p:grpSpPr>
        <p:sp>
          <p:nvSpPr>
            <p:cNvPr id="1185" name="Google Shape;1185;p74"/>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86" name="Google Shape;1186;p74"/>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87" name="Google Shape;1187;p74"/>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88" name="Google Shape;1188;p74"/>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89" name="Google Shape;1189;p74"/>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190" name="Google Shape;1190;p74"/>
          <p:cNvGrpSpPr/>
          <p:nvPr/>
        </p:nvGrpSpPr>
        <p:grpSpPr>
          <a:xfrm>
            <a:off x="4341570" y="1550333"/>
            <a:ext cx="445621" cy="445591"/>
            <a:chOff x="5732756" y="2682276"/>
            <a:chExt cx="719905" cy="719856"/>
          </a:xfrm>
        </p:grpSpPr>
        <p:sp>
          <p:nvSpPr>
            <p:cNvPr id="1191" name="Google Shape;1191;p74"/>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92" name="Google Shape;1192;p74"/>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93" name="Google Shape;1193;p74"/>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194" name="Google Shape;1194;p74"/>
          <p:cNvGrpSpPr/>
          <p:nvPr/>
        </p:nvGrpSpPr>
        <p:grpSpPr>
          <a:xfrm>
            <a:off x="4982887" y="1550327"/>
            <a:ext cx="445627" cy="445604"/>
            <a:chOff x="6768809" y="2682265"/>
            <a:chExt cx="719915" cy="719877"/>
          </a:xfrm>
        </p:grpSpPr>
        <p:sp>
          <p:nvSpPr>
            <p:cNvPr id="1195" name="Google Shape;1195;p74"/>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96" name="Google Shape;1196;p74"/>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97" name="Google Shape;1197;p74"/>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198" name="Google Shape;1198;p74"/>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199" name="Google Shape;1199;p74"/>
          <p:cNvGrpSpPr/>
          <p:nvPr/>
        </p:nvGrpSpPr>
        <p:grpSpPr>
          <a:xfrm>
            <a:off x="5624209" y="1550356"/>
            <a:ext cx="445753" cy="445545"/>
            <a:chOff x="7804870" y="2682313"/>
            <a:chExt cx="720118" cy="719782"/>
          </a:xfrm>
        </p:grpSpPr>
        <p:sp>
          <p:nvSpPr>
            <p:cNvPr id="1200" name="Google Shape;1200;p74"/>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01" name="Google Shape;1201;p74"/>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02" name="Google Shape;1202;p74"/>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03" name="Google Shape;1203;p74"/>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04" name="Google Shape;1204;p74"/>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05" name="Google Shape;1205;p74"/>
          <p:cNvGrpSpPr/>
          <p:nvPr/>
        </p:nvGrpSpPr>
        <p:grpSpPr>
          <a:xfrm>
            <a:off x="6265657" y="1550125"/>
            <a:ext cx="446293" cy="446006"/>
            <a:chOff x="8841135" y="2681940"/>
            <a:chExt cx="720990" cy="720527"/>
          </a:xfrm>
        </p:grpSpPr>
        <p:sp>
          <p:nvSpPr>
            <p:cNvPr id="1206" name="Google Shape;1206;p74"/>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07" name="Google Shape;1207;p74"/>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08" name="Google Shape;1208;p74"/>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09" name="Google Shape;1209;p74"/>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10" name="Google Shape;1210;p74"/>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11" name="Google Shape;1211;p74"/>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12" name="Google Shape;1212;p74"/>
          <p:cNvGrpSpPr/>
          <p:nvPr/>
        </p:nvGrpSpPr>
        <p:grpSpPr>
          <a:xfrm>
            <a:off x="3699655" y="1550057"/>
            <a:ext cx="445260" cy="445260"/>
            <a:chOff x="4103687" y="1439862"/>
            <a:chExt cx="3986212" cy="3986211"/>
          </a:xfrm>
        </p:grpSpPr>
        <p:sp>
          <p:nvSpPr>
            <p:cNvPr id="1213" name="Google Shape;1213;p74"/>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14" name="Google Shape;1214;p74"/>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15" name="Google Shape;1215;p74"/>
          <p:cNvGrpSpPr/>
          <p:nvPr/>
        </p:nvGrpSpPr>
        <p:grpSpPr>
          <a:xfrm>
            <a:off x="6907645" y="1550361"/>
            <a:ext cx="445803" cy="445535"/>
            <a:chOff x="9878272" y="2682320"/>
            <a:chExt cx="720199" cy="719767"/>
          </a:xfrm>
        </p:grpSpPr>
        <p:sp>
          <p:nvSpPr>
            <p:cNvPr id="1216" name="Google Shape;1216;p74"/>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17" name="Google Shape;1217;p74"/>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18" name="Google Shape;1218;p74"/>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19" name="Google Shape;1219;p74"/>
          <p:cNvGrpSpPr/>
          <p:nvPr/>
        </p:nvGrpSpPr>
        <p:grpSpPr>
          <a:xfrm>
            <a:off x="7549143" y="1550278"/>
            <a:ext cx="445700" cy="445701"/>
            <a:chOff x="10914618" y="2682187"/>
            <a:chExt cx="720033" cy="720033"/>
          </a:xfrm>
        </p:grpSpPr>
        <p:sp>
          <p:nvSpPr>
            <p:cNvPr id="1220" name="Google Shape;1220;p74"/>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21" name="Google Shape;1221;p74"/>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22" name="Google Shape;1222;p74"/>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23" name="Google Shape;1223;p74"/>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24" name="Google Shape;1224;p74"/>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25" name="Google Shape;1225;p74"/>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26" name="Google Shape;1226;p74"/>
          <p:cNvGrpSpPr/>
          <p:nvPr/>
        </p:nvGrpSpPr>
        <p:grpSpPr>
          <a:xfrm>
            <a:off x="1772664" y="843057"/>
            <a:ext cx="361521" cy="445816"/>
            <a:chOff x="1582665" y="1011072"/>
            <a:chExt cx="584040" cy="720220"/>
          </a:xfrm>
        </p:grpSpPr>
        <p:sp>
          <p:nvSpPr>
            <p:cNvPr id="1227" name="Google Shape;1227;p74"/>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28" name="Google Shape;1228;p74"/>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29" name="Google Shape;1229;p74"/>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30" name="Google Shape;1230;p74"/>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31" name="Google Shape;1231;p74"/>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32" name="Google Shape;1232;p74"/>
          <p:cNvGrpSpPr/>
          <p:nvPr/>
        </p:nvGrpSpPr>
        <p:grpSpPr>
          <a:xfrm>
            <a:off x="2374048" y="843078"/>
            <a:ext cx="379481" cy="445796"/>
            <a:chOff x="2554206" y="1011105"/>
            <a:chExt cx="613055" cy="720187"/>
          </a:xfrm>
        </p:grpSpPr>
        <p:sp>
          <p:nvSpPr>
            <p:cNvPr id="1233" name="Google Shape;1233;p74"/>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34" name="Google Shape;1234;p74"/>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35" name="Google Shape;1235;p74"/>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36" name="Google Shape;1236;p74"/>
          <p:cNvGrpSpPr/>
          <p:nvPr/>
        </p:nvGrpSpPr>
        <p:grpSpPr>
          <a:xfrm>
            <a:off x="6922223" y="797418"/>
            <a:ext cx="460705" cy="491455"/>
            <a:chOff x="9901824" y="937343"/>
            <a:chExt cx="744273" cy="793950"/>
          </a:xfrm>
        </p:grpSpPr>
        <p:grpSp>
          <p:nvGrpSpPr>
            <p:cNvPr id="1237" name="Google Shape;1237;p74"/>
            <p:cNvGrpSpPr/>
            <p:nvPr/>
          </p:nvGrpSpPr>
          <p:grpSpPr>
            <a:xfrm>
              <a:off x="9901824" y="937343"/>
              <a:ext cx="744273" cy="793950"/>
              <a:chOff x="9901824" y="937343"/>
              <a:chExt cx="744273" cy="793950"/>
            </a:xfrm>
          </p:grpSpPr>
          <p:sp>
            <p:nvSpPr>
              <p:cNvPr id="1238" name="Google Shape;1238;p74"/>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39" name="Google Shape;1239;p74"/>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0" name="Google Shape;1240;p74"/>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1" name="Google Shape;1241;p74"/>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2" name="Google Shape;1242;p74"/>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3" name="Google Shape;1243;p74"/>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4" name="Google Shape;1244;p74"/>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5" name="Google Shape;1245;p74"/>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6" name="Google Shape;1246;p74"/>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7" name="Google Shape;1247;p74"/>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sp>
          <p:nvSpPr>
            <p:cNvPr id="1248" name="Google Shape;1248;p74"/>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49" name="Google Shape;1249;p74"/>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50" name="Google Shape;1250;p74"/>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51" name="Google Shape;1251;p74"/>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52" name="Google Shape;1252;p74"/>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53" name="Google Shape;1253;p74"/>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54" name="Google Shape;1254;p74"/>
          <p:cNvGrpSpPr/>
          <p:nvPr/>
        </p:nvGrpSpPr>
        <p:grpSpPr>
          <a:xfrm>
            <a:off x="2993392" y="843244"/>
            <a:ext cx="369868" cy="445629"/>
            <a:chOff x="3554761" y="1011374"/>
            <a:chExt cx="597525" cy="719918"/>
          </a:xfrm>
        </p:grpSpPr>
        <p:sp>
          <p:nvSpPr>
            <p:cNvPr id="1255" name="Google Shape;1255;p74"/>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56" name="Google Shape;1256;p74"/>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57" name="Google Shape;1257;p74"/>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58" name="Google Shape;1258;p74"/>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59" name="Google Shape;1259;p74"/>
          <p:cNvGrpSpPr/>
          <p:nvPr/>
        </p:nvGrpSpPr>
        <p:grpSpPr>
          <a:xfrm>
            <a:off x="3603122" y="843032"/>
            <a:ext cx="370755" cy="445841"/>
            <a:chOff x="4539787" y="1011032"/>
            <a:chExt cx="598958" cy="720261"/>
          </a:xfrm>
        </p:grpSpPr>
        <p:sp>
          <p:nvSpPr>
            <p:cNvPr id="1260" name="Google Shape;1260;p74"/>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61" name="Google Shape;1261;p74"/>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62" name="Google Shape;1262;p74"/>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63" name="Google Shape;1263;p74"/>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64" name="Google Shape;1264;p74"/>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65" name="Google Shape;1265;p74"/>
          <p:cNvGrpSpPr/>
          <p:nvPr/>
        </p:nvGrpSpPr>
        <p:grpSpPr>
          <a:xfrm>
            <a:off x="4213740" y="843140"/>
            <a:ext cx="366917" cy="445733"/>
            <a:chOff x="5526246" y="1011207"/>
            <a:chExt cx="592758" cy="720086"/>
          </a:xfrm>
        </p:grpSpPr>
        <p:sp>
          <p:nvSpPr>
            <p:cNvPr id="1266" name="Google Shape;1266;p74"/>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67" name="Google Shape;1267;p74"/>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68" name="Google Shape;1268;p74"/>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69" name="Google Shape;1269;p74"/>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70" name="Google Shape;1270;p74"/>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71" name="Google Shape;1271;p74"/>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72" name="Google Shape;1272;p74"/>
          <p:cNvGrpSpPr/>
          <p:nvPr/>
        </p:nvGrpSpPr>
        <p:grpSpPr>
          <a:xfrm>
            <a:off x="1168508" y="843134"/>
            <a:ext cx="364294" cy="445740"/>
            <a:chOff x="606645" y="1011196"/>
            <a:chExt cx="588520" cy="720096"/>
          </a:xfrm>
        </p:grpSpPr>
        <p:sp>
          <p:nvSpPr>
            <p:cNvPr id="1273" name="Google Shape;1273;p74"/>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74" name="Google Shape;1274;p74"/>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75" name="Google Shape;1275;p74"/>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76" name="Google Shape;1276;p74"/>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277" name="Google Shape;1277;p74"/>
          <p:cNvGrpSpPr/>
          <p:nvPr/>
        </p:nvGrpSpPr>
        <p:grpSpPr>
          <a:xfrm>
            <a:off x="7622791" y="843111"/>
            <a:ext cx="298405" cy="445762"/>
            <a:chOff x="11033597" y="1011159"/>
            <a:chExt cx="482075" cy="720133"/>
          </a:xfrm>
        </p:grpSpPr>
        <p:sp>
          <p:nvSpPr>
            <p:cNvPr id="1278" name="Google Shape;1278;p74"/>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279" name="Google Shape;1279;p74"/>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280" name="Google Shape;1280;p74"/>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281" name="Google Shape;1281;p74"/>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grpSp>
      <p:grpSp>
        <p:nvGrpSpPr>
          <p:cNvPr id="1282" name="Google Shape;1282;p74"/>
          <p:cNvGrpSpPr/>
          <p:nvPr/>
        </p:nvGrpSpPr>
        <p:grpSpPr>
          <a:xfrm>
            <a:off x="6221656" y="797418"/>
            <a:ext cx="460705" cy="491455"/>
            <a:chOff x="8770051" y="937343"/>
            <a:chExt cx="744273" cy="793950"/>
          </a:xfrm>
        </p:grpSpPr>
        <p:sp>
          <p:nvSpPr>
            <p:cNvPr id="1283" name="Google Shape;1283;p74"/>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284" name="Google Shape;1284;p74"/>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285" name="Google Shape;1285;p74"/>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286" name="Google Shape;1286;p74"/>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287" name="Google Shape;1287;p74"/>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grpSp>
          <p:nvGrpSpPr>
            <p:cNvPr id="1288" name="Google Shape;1288;p74"/>
            <p:cNvGrpSpPr/>
            <p:nvPr/>
          </p:nvGrpSpPr>
          <p:grpSpPr>
            <a:xfrm>
              <a:off x="8770051" y="937343"/>
              <a:ext cx="744273" cy="793950"/>
              <a:chOff x="6565437" y="1588001"/>
              <a:chExt cx="744273" cy="793950"/>
            </a:xfrm>
          </p:grpSpPr>
          <p:sp>
            <p:nvSpPr>
              <p:cNvPr id="1289" name="Google Shape;1289;p74"/>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0" name="Google Shape;1290;p74"/>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1" name="Google Shape;1291;p74"/>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2" name="Google Shape;1292;p74"/>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3" name="Google Shape;1293;p74"/>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4" name="Google Shape;1294;p74"/>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5" name="Google Shape;1295;p74"/>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6" name="Google Shape;1296;p74"/>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7" name="Google Shape;1297;p74"/>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298" name="Google Shape;1298;p74"/>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grpSp>
        <p:nvGrpSpPr>
          <p:cNvPr id="1299" name="Google Shape;1299;p74"/>
          <p:cNvGrpSpPr/>
          <p:nvPr/>
        </p:nvGrpSpPr>
        <p:grpSpPr>
          <a:xfrm>
            <a:off x="4820520" y="797418"/>
            <a:ext cx="460705" cy="491455"/>
            <a:chOff x="6506504" y="937343"/>
            <a:chExt cx="744273" cy="793950"/>
          </a:xfrm>
        </p:grpSpPr>
        <p:sp>
          <p:nvSpPr>
            <p:cNvPr id="1300" name="Google Shape;1300;p74"/>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301" name="Google Shape;1301;p74"/>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302" name="Google Shape;1302;p74"/>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grpSp>
          <p:nvGrpSpPr>
            <p:cNvPr id="1303" name="Google Shape;1303;p74"/>
            <p:cNvGrpSpPr/>
            <p:nvPr/>
          </p:nvGrpSpPr>
          <p:grpSpPr>
            <a:xfrm>
              <a:off x="6506504" y="937343"/>
              <a:ext cx="744273" cy="793950"/>
              <a:chOff x="6565437" y="1588001"/>
              <a:chExt cx="744273" cy="793950"/>
            </a:xfrm>
          </p:grpSpPr>
          <p:sp>
            <p:nvSpPr>
              <p:cNvPr id="1304" name="Google Shape;1304;p74"/>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05" name="Google Shape;1305;p74"/>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06" name="Google Shape;1306;p74"/>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07" name="Google Shape;1307;p74"/>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08" name="Google Shape;1308;p74"/>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09" name="Google Shape;1309;p74"/>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10" name="Google Shape;1310;p74"/>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11" name="Google Shape;1311;p74"/>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12" name="Google Shape;1312;p74"/>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13" name="Google Shape;1313;p74"/>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grpSp>
        <p:nvGrpSpPr>
          <p:cNvPr id="1314" name="Google Shape;1314;p74"/>
          <p:cNvGrpSpPr/>
          <p:nvPr/>
        </p:nvGrpSpPr>
        <p:grpSpPr>
          <a:xfrm>
            <a:off x="5521088" y="797418"/>
            <a:ext cx="460705" cy="491455"/>
            <a:chOff x="7638277" y="937343"/>
            <a:chExt cx="744273" cy="793950"/>
          </a:xfrm>
        </p:grpSpPr>
        <p:sp>
          <p:nvSpPr>
            <p:cNvPr id="1315" name="Google Shape;1315;p74"/>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316" name="Google Shape;1316;p74"/>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317" name="Google Shape;1317;p74"/>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318" name="Google Shape;1318;p74"/>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grpSp>
          <p:nvGrpSpPr>
            <p:cNvPr id="1319" name="Google Shape;1319;p74"/>
            <p:cNvGrpSpPr/>
            <p:nvPr/>
          </p:nvGrpSpPr>
          <p:grpSpPr>
            <a:xfrm>
              <a:off x="7638277" y="937343"/>
              <a:ext cx="744273" cy="793950"/>
              <a:chOff x="6565437" y="1588001"/>
              <a:chExt cx="744273" cy="793950"/>
            </a:xfrm>
          </p:grpSpPr>
          <p:sp>
            <p:nvSpPr>
              <p:cNvPr id="1320" name="Google Shape;1320;p74"/>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1" name="Google Shape;1321;p74"/>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2" name="Google Shape;1322;p74"/>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3" name="Google Shape;1323;p74"/>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4" name="Google Shape;1324;p74"/>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5" name="Google Shape;1325;p74"/>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6" name="Google Shape;1326;p74"/>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7" name="Google Shape;1327;p74"/>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8" name="Google Shape;1328;p74"/>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29" name="Google Shape;1329;p74"/>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grpSp>
        <p:nvGrpSpPr>
          <p:cNvPr id="1330" name="Google Shape;1330;p74"/>
          <p:cNvGrpSpPr/>
          <p:nvPr/>
        </p:nvGrpSpPr>
        <p:grpSpPr>
          <a:xfrm>
            <a:off x="3061198" y="2986973"/>
            <a:ext cx="445779" cy="400764"/>
            <a:chOff x="3778727" y="4460423"/>
            <a:chExt cx="720160" cy="647438"/>
          </a:xfrm>
        </p:grpSpPr>
        <p:sp>
          <p:nvSpPr>
            <p:cNvPr id="1331" name="Google Shape;1331;p74"/>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32" name="Google Shape;1332;p74"/>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33" name="Google Shape;1333;p74"/>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34" name="Google Shape;1334;p74"/>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35" name="Google Shape;1335;p74"/>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36" name="Google Shape;1336;p74"/>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37" name="Google Shape;1337;p74"/>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38" name="Google Shape;1338;p74"/>
          <p:cNvGrpSpPr/>
          <p:nvPr/>
        </p:nvGrpSpPr>
        <p:grpSpPr>
          <a:xfrm>
            <a:off x="1138083" y="2972048"/>
            <a:ext cx="445680" cy="430613"/>
            <a:chOff x="557494" y="4436312"/>
            <a:chExt cx="720000" cy="695660"/>
          </a:xfrm>
        </p:grpSpPr>
        <p:sp>
          <p:nvSpPr>
            <p:cNvPr id="1339" name="Google Shape;1339;p74"/>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40" name="Google Shape;1340;p74"/>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41" name="Google Shape;1341;p74"/>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42" name="Google Shape;1342;p74"/>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43" name="Google Shape;1343;p74"/>
          <p:cNvGrpSpPr/>
          <p:nvPr/>
        </p:nvGrpSpPr>
        <p:grpSpPr>
          <a:xfrm>
            <a:off x="4343305" y="2964459"/>
            <a:ext cx="445833" cy="445792"/>
            <a:chOff x="5926265" y="4424051"/>
            <a:chExt cx="720246" cy="720181"/>
          </a:xfrm>
        </p:grpSpPr>
        <p:sp>
          <p:nvSpPr>
            <p:cNvPr id="1344" name="Google Shape;1344;p74"/>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45" name="Google Shape;1345;p74"/>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46" name="Google Shape;1346;p74"/>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47" name="Google Shape;1347;p74"/>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48" name="Google Shape;1348;p74"/>
          <p:cNvGrpSpPr/>
          <p:nvPr/>
        </p:nvGrpSpPr>
        <p:grpSpPr>
          <a:xfrm>
            <a:off x="1779066" y="2984013"/>
            <a:ext cx="445680" cy="406684"/>
            <a:chOff x="1631150" y="4455641"/>
            <a:chExt cx="720000" cy="657002"/>
          </a:xfrm>
        </p:grpSpPr>
        <p:sp>
          <p:nvSpPr>
            <p:cNvPr id="1349" name="Google Shape;1349;p74"/>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0" name="Google Shape;1350;p74"/>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1" name="Google Shape;1351;p74"/>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2" name="Google Shape;1352;p74"/>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3" name="Google Shape;1353;p74"/>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54" name="Google Shape;1354;p74"/>
          <p:cNvGrpSpPr/>
          <p:nvPr/>
        </p:nvGrpSpPr>
        <p:grpSpPr>
          <a:xfrm>
            <a:off x="2420095" y="2983429"/>
            <a:ext cx="445680" cy="407853"/>
            <a:chOff x="2704878" y="4454697"/>
            <a:chExt cx="720000" cy="658889"/>
          </a:xfrm>
        </p:grpSpPr>
        <p:sp>
          <p:nvSpPr>
            <p:cNvPr id="1355" name="Google Shape;1355;p74"/>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6" name="Google Shape;1356;p74"/>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7" name="Google Shape;1357;p74"/>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8" name="Google Shape;1358;p74"/>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59" name="Google Shape;1359;p74"/>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60" name="Google Shape;1360;p74"/>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61" name="Google Shape;1361;p74"/>
          <p:cNvGrpSpPr/>
          <p:nvPr/>
        </p:nvGrpSpPr>
        <p:grpSpPr>
          <a:xfrm>
            <a:off x="3702366" y="2985387"/>
            <a:ext cx="445549" cy="403935"/>
            <a:chOff x="4852681" y="4457861"/>
            <a:chExt cx="719788" cy="652561"/>
          </a:xfrm>
        </p:grpSpPr>
        <p:sp>
          <p:nvSpPr>
            <p:cNvPr id="1362" name="Google Shape;1362;p74"/>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63" name="Google Shape;1363;p74"/>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64" name="Google Shape;1364;p74"/>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grpSp>
      <p:grpSp>
        <p:nvGrpSpPr>
          <p:cNvPr id="1365" name="Google Shape;1365;p74"/>
          <p:cNvGrpSpPr/>
          <p:nvPr/>
        </p:nvGrpSpPr>
        <p:grpSpPr>
          <a:xfrm>
            <a:off x="4984527" y="2975824"/>
            <a:ext cx="445818" cy="423063"/>
            <a:chOff x="7000306" y="4442411"/>
            <a:chExt cx="720224" cy="683463"/>
          </a:xfrm>
        </p:grpSpPr>
        <p:sp>
          <p:nvSpPr>
            <p:cNvPr id="1366" name="Google Shape;1366;p74"/>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67" name="Google Shape;1367;p74"/>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68" name="Google Shape;1368;p74"/>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69" name="Google Shape;1369;p74"/>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70" name="Google Shape;1370;p74"/>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grpSp>
      <p:grpSp>
        <p:nvGrpSpPr>
          <p:cNvPr id="1371" name="Google Shape;1371;p74"/>
          <p:cNvGrpSpPr/>
          <p:nvPr/>
        </p:nvGrpSpPr>
        <p:grpSpPr>
          <a:xfrm>
            <a:off x="5625735" y="2973621"/>
            <a:ext cx="445779" cy="427468"/>
            <a:chOff x="8074325" y="4438852"/>
            <a:chExt cx="720160" cy="690579"/>
          </a:xfrm>
        </p:grpSpPr>
        <p:sp>
          <p:nvSpPr>
            <p:cNvPr id="1372" name="Google Shape;1372;p74"/>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73" name="Google Shape;1373;p74"/>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74" name="Google Shape;1374;p74"/>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75" name="Google Shape;1375;p74"/>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76" name="Google Shape;1376;p74"/>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377" name="Google Shape;1377;p74"/>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grpSp>
      <p:grpSp>
        <p:nvGrpSpPr>
          <p:cNvPr id="1378" name="Google Shape;1378;p74"/>
          <p:cNvGrpSpPr/>
          <p:nvPr/>
        </p:nvGrpSpPr>
        <p:grpSpPr>
          <a:xfrm>
            <a:off x="6908080" y="2987570"/>
            <a:ext cx="445629" cy="399565"/>
            <a:chOff x="9878975" y="4425243"/>
            <a:chExt cx="719918" cy="645502"/>
          </a:xfrm>
        </p:grpSpPr>
        <p:sp>
          <p:nvSpPr>
            <p:cNvPr id="1379" name="Google Shape;1379;p74"/>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80" name="Google Shape;1380;p74"/>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81" name="Google Shape;1381;p74"/>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82" name="Google Shape;1382;p74"/>
          <p:cNvGrpSpPr/>
          <p:nvPr/>
        </p:nvGrpSpPr>
        <p:grpSpPr>
          <a:xfrm>
            <a:off x="7549097" y="2976371"/>
            <a:ext cx="445785" cy="421964"/>
            <a:chOff x="10914544" y="4407150"/>
            <a:chExt cx="720170" cy="681687"/>
          </a:xfrm>
        </p:grpSpPr>
        <p:sp>
          <p:nvSpPr>
            <p:cNvPr id="1383" name="Google Shape;1383;p74"/>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84" name="Google Shape;1384;p74"/>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85" name="Google Shape;1385;p74"/>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86" name="Google Shape;1386;p74"/>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87" name="Google Shape;1387;p74"/>
          <p:cNvGrpSpPr/>
          <p:nvPr/>
        </p:nvGrpSpPr>
        <p:grpSpPr>
          <a:xfrm>
            <a:off x="6266887" y="2984485"/>
            <a:ext cx="445805" cy="405735"/>
            <a:chOff x="8843122" y="4420259"/>
            <a:chExt cx="720202" cy="655469"/>
          </a:xfrm>
        </p:grpSpPr>
        <p:sp>
          <p:nvSpPr>
            <p:cNvPr id="1388" name="Google Shape;1388;p74"/>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89" name="Google Shape;1389;p74"/>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0" name="Google Shape;1390;p74"/>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1" name="Google Shape;1391;p74"/>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2" name="Google Shape;1392;p74"/>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3" name="Google Shape;1393;p74"/>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394" name="Google Shape;1394;p74"/>
          <p:cNvGrpSpPr/>
          <p:nvPr/>
        </p:nvGrpSpPr>
        <p:grpSpPr>
          <a:xfrm>
            <a:off x="3069757" y="2283047"/>
            <a:ext cx="445812" cy="394518"/>
            <a:chOff x="1510757" y="3225422"/>
            <a:chExt cx="720214" cy="637347"/>
          </a:xfrm>
        </p:grpSpPr>
        <p:sp>
          <p:nvSpPr>
            <p:cNvPr id="1395" name="Google Shape;1395;p74"/>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6" name="Google Shape;1396;p74"/>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7" name="Google Shape;1397;p74"/>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8" name="Google Shape;1398;p74"/>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399" name="Google Shape;1399;p74"/>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00" name="Google Shape;1400;p74"/>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01" name="Google Shape;1401;p74"/>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02" name="Google Shape;1402;p74"/>
          <p:cNvGrpSpPr/>
          <p:nvPr/>
        </p:nvGrpSpPr>
        <p:grpSpPr>
          <a:xfrm>
            <a:off x="3761148" y="2300567"/>
            <a:ext cx="445767" cy="359478"/>
            <a:chOff x="2595501" y="3253725"/>
            <a:chExt cx="720141" cy="580739"/>
          </a:xfrm>
        </p:grpSpPr>
        <p:sp>
          <p:nvSpPr>
            <p:cNvPr id="1403" name="Google Shape;1403;p74"/>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04" name="Google Shape;1404;p74"/>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05" name="Google Shape;1405;p74"/>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06" name="Google Shape;1406;p74"/>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07" name="Google Shape;1407;p74"/>
          <p:cNvGrpSpPr/>
          <p:nvPr/>
        </p:nvGrpSpPr>
        <p:grpSpPr>
          <a:xfrm>
            <a:off x="5143819" y="2257535"/>
            <a:ext cx="443879" cy="445541"/>
            <a:chOff x="4764809" y="3184208"/>
            <a:chExt cx="717090" cy="719775"/>
          </a:xfrm>
        </p:grpSpPr>
        <p:sp>
          <p:nvSpPr>
            <p:cNvPr id="1408" name="Google Shape;1408;p74"/>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09" name="Google Shape;1409;p74"/>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10" name="Google Shape;1410;p74"/>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11" name="Google Shape;1411;p74"/>
          <p:cNvGrpSpPr/>
          <p:nvPr/>
        </p:nvGrpSpPr>
        <p:grpSpPr>
          <a:xfrm>
            <a:off x="4452495" y="2286500"/>
            <a:ext cx="445746" cy="387612"/>
            <a:chOff x="3680173" y="3231000"/>
            <a:chExt cx="720106" cy="626190"/>
          </a:xfrm>
        </p:grpSpPr>
        <p:sp>
          <p:nvSpPr>
            <p:cNvPr id="1412" name="Google Shape;1412;p74"/>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13" name="Google Shape;1413;p74"/>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14" name="Google Shape;1414;p74"/>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15" name="Google Shape;1415;p74"/>
          <p:cNvGrpSpPr/>
          <p:nvPr/>
        </p:nvGrpSpPr>
        <p:grpSpPr>
          <a:xfrm>
            <a:off x="6524582" y="2257496"/>
            <a:ext cx="443283" cy="445620"/>
            <a:chOff x="6931035" y="3184144"/>
            <a:chExt cx="716128" cy="719903"/>
          </a:xfrm>
        </p:grpSpPr>
        <p:sp>
          <p:nvSpPr>
            <p:cNvPr id="1416" name="Google Shape;1416;p74"/>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17" name="Google Shape;1417;p74"/>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18" name="Google Shape;1418;p74"/>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19" name="Google Shape;1419;p74"/>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20" name="Google Shape;1420;p74"/>
          <p:cNvGrpSpPr/>
          <p:nvPr/>
        </p:nvGrpSpPr>
        <p:grpSpPr>
          <a:xfrm>
            <a:off x="5833276" y="2257448"/>
            <a:ext cx="445727" cy="445714"/>
            <a:chOff x="5846429" y="3184067"/>
            <a:chExt cx="720076" cy="720055"/>
          </a:xfrm>
        </p:grpSpPr>
        <p:sp>
          <p:nvSpPr>
            <p:cNvPr id="1421" name="Google Shape;1421;p74"/>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22" name="Google Shape;1422;p74"/>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23" name="Google Shape;1423;p74"/>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24" name="Google Shape;1424;p74"/>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25" name="Google Shape;1425;p74"/>
          <p:cNvGrpSpPr/>
          <p:nvPr/>
        </p:nvGrpSpPr>
        <p:grpSpPr>
          <a:xfrm>
            <a:off x="2520481" y="2257393"/>
            <a:ext cx="303698" cy="445825"/>
            <a:chOff x="655600" y="3183978"/>
            <a:chExt cx="490627" cy="720234"/>
          </a:xfrm>
        </p:grpSpPr>
        <p:sp>
          <p:nvSpPr>
            <p:cNvPr id="1426" name="Google Shape;1426;p74"/>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27" name="Google Shape;1427;p74"/>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28" name="Google Shape;1428;p74"/>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29" name="Google Shape;1429;p74"/>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30" name="Google Shape;1430;p74"/>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31" name="Google Shape;1431;p74"/>
          <p:cNvGrpSpPr/>
          <p:nvPr/>
        </p:nvGrpSpPr>
        <p:grpSpPr>
          <a:xfrm>
            <a:off x="7213443" y="2257509"/>
            <a:ext cx="189785" cy="445592"/>
            <a:chOff x="8011692" y="3184166"/>
            <a:chExt cx="306600" cy="719859"/>
          </a:xfrm>
        </p:grpSpPr>
        <p:sp>
          <p:nvSpPr>
            <p:cNvPr id="1432" name="Google Shape;1432;p74"/>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33" name="Google Shape;1433;p74"/>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34" name="Google Shape;1434;p74"/>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35" name="Google Shape;1435;p74"/>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36" name="Google Shape;1436;p74"/>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37" name="Google Shape;1437;p74"/>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grpSp>
      <p:grpSp>
        <p:nvGrpSpPr>
          <p:cNvPr id="1438" name="Google Shape;1438;p74"/>
          <p:cNvGrpSpPr/>
          <p:nvPr/>
        </p:nvGrpSpPr>
        <p:grpSpPr>
          <a:xfrm>
            <a:off x="7648230" y="2257259"/>
            <a:ext cx="246199" cy="445516"/>
            <a:chOff x="4556125" y="630237"/>
            <a:chExt cx="3081338" cy="5568950"/>
          </a:xfrm>
        </p:grpSpPr>
        <p:sp>
          <p:nvSpPr>
            <p:cNvPr id="1439" name="Google Shape;1439;p74"/>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40" name="Google Shape;1440;p74"/>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41" name="Google Shape;1441;p74"/>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42" name="Google Shape;1442;p74"/>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43" name="Google Shape;1443;p74"/>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44" name="Google Shape;1444;p74"/>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45" name="Google Shape;1445;p74"/>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grpSp>
      <p:grpSp>
        <p:nvGrpSpPr>
          <p:cNvPr id="1446" name="Google Shape;1446;p74"/>
          <p:cNvGrpSpPr/>
          <p:nvPr/>
        </p:nvGrpSpPr>
        <p:grpSpPr>
          <a:xfrm>
            <a:off x="1829253" y="2257459"/>
            <a:ext cx="445768" cy="445697"/>
            <a:chOff x="1674084" y="3214987"/>
            <a:chExt cx="720142" cy="720027"/>
          </a:xfrm>
        </p:grpSpPr>
        <p:sp>
          <p:nvSpPr>
            <p:cNvPr id="1447" name="Google Shape;1447;p74"/>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48" name="Google Shape;1448;p74"/>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49" name="Google Shape;1449;p74"/>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0" name="Google Shape;1450;p74"/>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1" name="Google Shape;1451;p74"/>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2" name="Google Shape;1452;p74"/>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3" name="Google Shape;1453;p74"/>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4" name="Google Shape;1454;p74"/>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5" name="Google Shape;1455;p74"/>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6" name="Google Shape;1456;p74"/>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7" name="Google Shape;1457;p74"/>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58" name="Google Shape;1458;p74"/>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59" name="Google Shape;1459;p74"/>
          <p:cNvGrpSpPr/>
          <p:nvPr/>
        </p:nvGrpSpPr>
        <p:grpSpPr>
          <a:xfrm>
            <a:off x="1138094" y="2257421"/>
            <a:ext cx="445578" cy="445773"/>
            <a:chOff x="557511" y="3214925"/>
            <a:chExt cx="719836" cy="720150"/>
          </a:xfrm>
        </p:grpSpPr>
        <p:sp>
          <p:nvSpPr>
            <p:cNvPr id="1460" name="Google Shape;1460;p74"/>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61" name="Google Shape;1461;p74"/>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62" name="Google Shape;1462;p74"/>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63" name="Google Shape;1463;p74"/>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64" name="Google Shape;1464;p74"/>
          <p:cNvGrpSpPr/>
          <p:nvPr/>
        </p:nvGrpSpPr>
        <p:grpSpPr>
          <a:xfrm>
            <a:off x="1081977" y="3693756"/>
            <a:ext cx="445905" cy="400522"/>
            <a:chOff x="1147762" y="1131887"/>
            <a:chExt cx="5137150" cy="4619626"/>
          </a:xfrm>
        </p:grpSpPr>
        <p:sp>
          <p:nvSpPr>
            <p:cNvPr id="1465" name="Google Shape;1465;p74"/>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66" name="Google Shape;1466;p74"/>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67" name="Google Shape;1467;p74"/>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68" name="Google Shape;1468;p74"/>
          <p:cNvGrpSpPr/>
          <p:nvPr/>
        </p:nvGrpSpPr>
        <p:grpSpPr>
          <a:xfrm>
            <a:off x="1879306" y="3687410"/>
            <a:ext cx="445901" cy="413282"/>
            <a:chOff x="1570037" y="1341437"/>
            <a:chExt cx="4943475" cy="4576762"/>
          </a:xfrm>
        </p:grpSpPr>
        <p:sp>
          <p:nvSpPr>
            <p:cNvPr id="1469" name="Google Shape;1469;p74"/>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70" name="Google Shape;1470;p74"/>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71" name="Google Shape;1471;p74"/>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72" name="Google Shape;1472;p74"/>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73" name="Google Shape;1473;p74"/>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sp>
          <p:nvSpPr>
            <p:cNvPr id="1474" name="Google Shape;1474;p74"/>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a:solidFill>
                  <a:schemeClr val="dk1"/>
                </a:solidFill>
              </a:endParaRPr>
            </a:p>
          </p:txBody>
        </p:sp>
      </p:grpSp>
      <p:grpSp>
        <p:nvGrpSpPr>
          <p:cNvPr id="1475" name="Google Shape;1475;p74"/>
          <p:cNvGrpSpPr/>
          <p:nvPr/>
        </p:nvGrpSpPr>
        <p:grpSpPr>
          <a:xfrm>
            <a:off x="4364629" y="3671511"/>
            <a:ext cx="441332" cy="445721"/>
            <a:chOff x="5770007" y="5489899"/>
            <a:chExt cx="712976" cy="720067"/>
          </a:xfrm>
        </p:grpSpPr>
        <p:sp>
          <p:nvSpPr>
            <p:cNvPr id="1476" name="Google Shape;1476;p74"/>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77" name="Google Shape;1477;p74"/>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78" name="Google Shape;1478;p74"/>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79" name="Google Shape;1479;p74"/>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0" name="Google Shape;1480;p74"/>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1" name="Google Shape;1481;p74"/>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2" name="Google Shape;1482;p74"/>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3" name="Google Shape;1483;p74"/>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84" name="Google Shape;1484;p74"/>
          <p:cNvGrpSpPr/>
          <p:nvPr/>
        </p:nvGrpSpPr>
        <p:grpSpPr>
          <a:xfrm>
            <a:off x="5157420" y="3693981"/>
            <a:ext cx="445651" cy="400824"/>
            <a:chOff x="7050768" y="5526199"/>
            <a:chExt cx="719953" cy="647534"/>
          </a:xfrm>
        </p:grpSpPr>
        <p:sp>
          <p:nvSpPr>
            <p:cNvPr id="1485" name="Google Shape;1485;p74"/>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6" name="Google Shape;1486;p74"/>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7" name="Google Shape;1487;p74"/>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8" name="Google Shape;1488;p74"/>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89" name="Google Shape;1489;p74"/>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0" name="Google Shape;1490;p74"/>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1" name="Google Shape;1491;p74"/>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2" name="Google Shape;1492;p74"/>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3" name="Google Shape;1493;p74"/>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4" name="Google Shape;1494;p74"/>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5" name="Google Shape;1495;p74"/>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6" name="Google Shape;1496;p74"/>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497" name="Google Shape;1497;p74"/>
          <p:cNvGrpSpPr/>
          <p:nvPr/>
        </p:nvGrpSpPr>
        <p:grpSpPr>
          <a:xfrm>
            <a:off x="6751936" y="3694051"/>
            <a:ext cx="445681" cy="400651"/>
            <a:chOff x="9626723" y="5526313"/>
            <a:chExt cx="720002" cy="647256"/>
          </a:xfrm>
        </p:grpSpPr>
        <p:sp>
          <p:nvSpPr>
            <p:cNvPr id="1498" name="Google Shape;1498;p74"/>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499" name="Google Shape;1499;p74"/>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0" name="Google Shape;1500;p74"/>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1" name="Google Shape;1501;p74"/>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2" name="Google Shape;1502;p74"/>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3" name="Google Shape;1503;p74"/>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4" name="Google Shape;1504;p74"/>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5" name="Google Shape;1505;p74"/>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6" name="Google Shape;1506;p74"/>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7" name="Google Shape;1507;p74"/>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8" name="Google Shape;1508;p74"/>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09" name="Google Shape;1509;p74"/>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10" name="Google Shape;1510;p74"/>
          <p:cNvGrpSpPr/>
          <p:nvPr/>
        </p:nvGrpSpPr>
        <p:grpSpPr>
          <a:xfrm>
            <a:off x="7549176" y="3671488"/>
            <a:ext cx="445582" cy="445743"/>
            <a:chOff x="10914672" y="5489861"/>
            <a:chExt cx="719842" cy="720102"/>
          </a:xfrm>
        </p:grpSpPr>
        <p:sp>
          <p:nvSpPr>
            <p:cNvPr id="1511" name="Google Shape;1511;p74"/>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2" name="Google Shape;1512;p74"/>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3" name="Google Shape;1513;p74"/>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4" name="Google Shape;1514;p74"/>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5" name="Google Shape;1515;p74"/>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6" name="Google Shape;1516;p74"/>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7" name="Google Shape;1517;p74"/>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8" name="Google Shape;1518;p74"/>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19" name="Google Shape;1519;p74"/>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0" name="Google Shape;1520;p74"/>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1" name="Google Shape;1521;p74"/>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2" name="Google Shape;1522;p74"/>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23" name="Google Shape;1523;p74"/>
          <p:cNvGrpSpPr/>
          <p:nvPr/>
        </p:nvGrpSpPr>
        <p:grpSpPr>
          <a:xfrm>
            <a:off x="5954636" y="3681752"/>
            <a:ext cx="445821" cy="425246"/>
            <a:chOff x="8338678" y="5506443"/>
            <a:chExt cx="720227" cy="686988"/>
          </a:xfrm>
        </p:grpSpPr>
        <p:sp>
          <p:nvSpPr>
            <p:cNvPr id="1524" name="Google Shape;1524;p74"/>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5" name="Google Shape;1525;p74"/>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6" name="Google Shape;1526;p74"/>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7" name="Google Shape;1527;p74"/>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8" name="Google Shape;1528;p74"/>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29" name="Google Shape;1529;p74"/>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30" name="Google Shape;1530;p74"/>
          <p:cNvGrpSpPr/>
          <p:nvPr/>
        </p:nvGrpSpPr>
        <p:grpSpPr>
          <a:xfrm>
            <a:off x="2676293" y="3736342"/>
            <a:ext cx="1336824" cy="316035"/>
            <a:chOff x="3042485" y="5594633"/>
            <a:chExt cx="2159652" cy="510557"/>
          </a:xfrm>
        </p:grpSpPr>
        <p:sp>
          <p:nvSpPr>
            <p:cNvPr id="1531" name="Google Shape;1531;p74"/>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2" name="Google Shape;1532;p74"/>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3" name="Google Shape;1533;p74"/>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4" name="Google Shape;1534;p74"/>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5" name="Google Shape;1535;p74"/>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6" name="Google Shape;1536;p74"/>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7" name="Google Shape;1537;p74"/>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8" name="Google Shape;1538;p74"/>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39" name="Google Shape;1539;p74"/>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0" name="Google Shape;1540;p74"/>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1" name="Google Shape;1541;p74"/>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2" name="Google Shape;1542;p74"/>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3" name="Google Shape;1543;p74"/>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4" name="Google Shape;1544;p74"/>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5" name="Google Shape;1545;p74"/>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46" name="Google Shape;1546;p74"/>
          <p:cNvGrpSpPr/>
          <p:nvPr/>
        </p:nvGrpSpPr>
        <p:grpSpPr>
          <a:xfrm>
            <a:off x="1879183" y="4379878"/>
            <a:ext cx="445738" cy="442950"/>
            <a:chOff x="1442627" y="5710929"/>
            <a:chExt cx="594318" cy="590600"/>
          </a:xfrm>
        </p:grpSpPr>
        <p:sp>
          <p:nvSpPr>
            <p:cNvPr id="1547" name="Google Shape;1547;p74"/>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8" name="Google Shape;1548;p74"/>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49" name="Google Shape;1549;p74"/>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50" name="Google Shape;1550;p74"/>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51" name="Google Shape;1551;p74"/>
          <p:cNvGrpSpPr/>
          <p:nvPr/>
        </p:nvGrpSpPr>
        <p:grpSpPr>
          <a:xfrm>
            <a:off x="6788033" y="4378458"/>
            <a:ext cx="373053" cy="445791"/>
            <a:chOff x="8095060" y="5664590"/>
            <a:chExt cx="497404" cy="594389"/>
          </a:xfrm>
        </p:grpSpPr>
        <p:grpSp>
          <p:nvGrpSpPr>
            <p:cNvPr id="1552" name="Google Shape;1552;p74"/>
            <p:cNvGrpSpPr/>
            <p:nvPr/>
          </p:nvGrpSpPr>
          <p:grpSpPr>
            <a:xfrm>
              <a:off x="8095060" y="5969027"/>
              <a:ext cx="497404" cy="289951"/>
              <a:chOff x="8095060" y="5969027"/>
              <a:chExt cx="497404" cy="289951"/>
            </a:xfrm>
          </p:grpSpPr>
          <p:sp>
            <p:nvSpPr>
              <p:cNvPr id="1553" name="Google Shape;1553;p74"/>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54" name="Google Shape;1554;p74"/>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55" name="Google Shape;1555;p74"/>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56" name="Google Shape;1556;p74"/>
            <p:cNvGrpSpPr/>
            <p:nvPr/>
          </p:nvGrpSpPr>
          <p:grpSpPr>
            <a:xfrm>
              <a:off x="8095060" y="5867832"/>
              <a:ext cx="497404" cy="289312"/>
              <a:chOff x="8095060" y="5867832"/>
              <a:chExt cx="497404" cy="289312"/>
            </a:xfrm>
          </p:grpSpPr>
          <p:sp>
            <p:nvSpPr>
              <p:cNvPr id="1557" name="Google Shape;1557;p74"/>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58" name="Google Shape;1558;p74"/>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59" name="Google Shape;1559;p74"/>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60" name="Google Shape;1560;p74"/>
            <p:cNvGrpSpPr/>
            <p:nvPr/>
          </p:nvGrpSpPr>
          <p:grpSpPr>
            <a:xfrm>
              <a:off x="8095060" y="5765998"/>
              <a:ext cx="497404" cy="289312"/>
              <a:chOff x="8095060" y="5765998"/>
              <a:chExt cx="497404" cy="289312"/>
            </a:xfrm>
          </p:grpSpPr>
          <p:sp>
            <p:nvSpPr>
              <p:cNvPr id="1561" name="Google Shape;1561;p74"/>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62" name="Google Shape;1562;p74"/>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63" name="Google Shape;1563;p74"/>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64" name="Google Shape;1564;p74"/>
            <p:cNvGrpSpPr/>
            <p:nvPr/>
          </p:nvGrpSpPr>
          <p:grpSpPr>
            <a:xfrm>
              <a:off x="8095060" y="5664590"/>
              <a:ext cx="497404" cy="290164"/>
              <a:chOff x="8095060" y="5664590"/>
              <a:chExt cx="497404" cy="290164"/>
            </a:xfrm>
          </p:grpSpPr>
          <p:sp>
            <p:nvSpPr>
              <p:cNvPr id="1565" name="Google Shape;1565;p74"/>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66" name="Google Shape;1566;p74"/>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67" name="Google Shape;1567;p74"/>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grpSp>
        <p:nvGrpSpPr>
          <p:cNvPr id="1568" name="Google Shape;1568;p74"/>
          <p:cNvGrpSpPr/>
          <p:nvPr/>
        </p:nvGrpSpPr>
        <p:grpSpPr>
          <a:xfrm>
            <a:off x="2870825" y="4378486"/>
            <a:ext cx="557162" cy="445734"/>
            <a:chOff x="4607809" y="5664627"/>
            <a:chExt cx="742883" cy="594312"/>
          </a:xfrm>
        </p:grpSpPr>
        <p:sp>
          <p:nvSpPr>
            <p:cNvPr id="1569" name="Google Shape;1569;p74"/>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70" name="Google Shape;1570;p74"/>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71" name="Google Shape;1571;p74"/>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72" name="Google Shape;1572;p74"/>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73" name="Google Shape;1573;p74"/>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74" name="Google Shape;1574;p74"/>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75" name="Google Shape;1575;p74"/>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576" name="Google Shape;1576;p74"/>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577" name="Google Shape;1577;p74"/>
          <p:cNvGrpSpPr/>
          <p:nvPr/>
        </p:nvGrpSpPr>
        <p:grpSpPr>
          <a:xfrm>
            <a:off x="3973890" y="4378543"/>
            <a:ext cx="1079865" cy="445620"/>
            <a:chOff x="2571250" y="5664711"/>
            <a:chExt cx="1439820" cy="594160"/>
          </a:xfrm>
        </p:grpSpPr>
        <p:sp>
          <p:nvSpPr>
            <p:cNvPr id="1578" name="Google Shape;1578;p74"/>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79" name="Google Shape;1579;p74"/>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80" name="Google Shape;1580;p74"/>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81" name="Google Shape;1581;p74"/>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82" name="Google Shape;1582;p74"/>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83" name="Google Shape;1583;p74"/>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84" name="Google Shape;1584;p74"/>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85" name="Google Shape;1585;p74"/>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86" name="Google Shape;1586;p74"/>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87" name="Google Shape;1587;p74"/>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88" name="Google Shape;1588;p74"/>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89" name="Google Shape;1589;p74"/>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90" name="Google Shape;1590;p74"/>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91" name="Google Shape;1591;p74"/>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92" name="Google Shape;1592;p74"/>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93" name="Google Shape;1593;p74"/>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u="none">
                <a:solidFill>
                  <a:schemeClr val="dk1"/>
                </a:solidFill>
              </a:endParaRPr>
            </a:p>
          </p:txBody>
        </p:sp>
        <p:sp>
          <p:nvSpPr>
            <p:cNvPr id="1594" name="Google Shape;1594;p74"/>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95" name="Google Shape;1595;p74"/>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96" name="Google Shape;1596;p74"/>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97" name="Google Shape;1597;p74"/>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98" name="Google Shape;1598;p74"/>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599" name="Google Shape;1599;p74"/>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600" name="Google Shape;1600;p74"/>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sp>
          <p:nvSpPr>
            <p:cNvPr id="1601" name="Google Shape;1601;p74"/>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endParaRPr>
            </a:p>
          </p:txBody>
        </p:sp>
      </p:grpSp>
      <p:grpSp>
        <p:nvGrpSpPr>
          <p:cNvPr id="1602" name="Google Shape;1602;p74"/>
          <p:cNvGrpSpPr/>
          <p:nvPr/>
        </p:nvGrpSpPr>
        <p:grpSpPr>
          <a:xfrm>
            <a:off x="5599659" y="4378335"/>
            <a:ext cx="642470" cy="446036"/>
            <a:chOff x="6332670" y="5663946"/>
            <a:chExt cx="856627" cy="594715"/>
          </a:xfrm>
        </p:grpSpPr>
        <p:grpSp>
          <p:nvGrpSpPr>
            <p:cNvPr id="1603" name="Google Shape;1603;p74"/>
            <p:cNvGrpSpPr/>
            <p:nvPr/>
          </p:nvGrpSpPr>
          <p:grpSpPr>
            <a:xfrm>
              <a:off x="6392364" y="5663946"/>
              <a:ext cx="796933" cy="185801"/>
              <a:chOff x="3321050" y="1066800"/>
              <a:chExt cx="6505573" cy="1508125"/>
            </a:xfrm>
          </p:grpSpPr>
          <p:sp>
            <p:nvSpPr>
              <p:cNvPr id="1604" name="Google Shape;1604;p74"/>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605" name="Google Shape;1605;p74"/>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606" name="Google Shape;1606;p74"/>
            <p:cNvGrpSpPr/>
            <p:nvPr/>
          </p:nvGrpSpPr>
          <p:grpSpPr>
            <a:xfrm flipH="1">
              <a:off x="6332670" y="5868403"/>
              <a:ext cx="796933" cy="185801"/>
              <a:chOff x="3321050" y="1066800"/>
              <a:chExt cx="6505573" cy="1508125"/>
            </a:xfrm>
          </p:grpSpPr>
          <p:sp>
            <p:nvSpPr>
              <p:cNvPr id="1607" name="Google Shape;1607;p74"/>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608" name="Google Shape;1608;p74"/>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nvGrpSpPr>
            <p:cNvPr id="1609" name="Google Shape;1609;p74"/>
            <p:cNvGrpSpPr/>
            <p:nvPr/>
          </p:nvGrpSpPr>
          <p:grpSpPr>
            <a:xfrm>
              <a:off x="6392364" y="6072860"/>
              <a:ext cx="796933" cy="185801"/>
              <a:chOff x="3321050" y="1066800"/>
              <a:chExt cx="6505573" cy="1508125"/>
            </a:xfrm>
          </p:grpSpPr>
          <p:sp>
            <p:nvSpPr>
              <p:cNvPr id="1610" name="Google Shape;1610;p74"/>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sp>
            <p:nvSpPr>
              <p:cNvPr id="1611" name="Google Shape;1611;p74"/>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i="0" sz="1400" u="none" cap="none" strike="noStrike">
                  <a:solidFill>
                    <a:schemeClr val="dk1"/>
                  </a:solidFill>
                </a:endParaRPr>
              </a:p>
            </p:txBody>
          </p:sp>
        </p:grpSp>
      </p:grpSp>
      <p:sp>
        <p:nvSpPr>
          <p:cNvPr id="1612" name="Google Shape;1612;p74"/>
          <p:cNvSpPr txBox="1"/>
          <p:nvPr>
            <p:ph idx="4294967295" type="title"/>
          </p:nvPr>
        </p:nvSpPr>
        <p:spPr>
          <a:xfrm>
            <a:off x="855300" y="249075"/>
            <a:ext cx="7433400" cy="3963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000"/>
              <a:t>Diagrams and infographics</a:t>
            </a:r>
            <a:endParaRPr sz="2000"/>
          </a:p>
        </p:txBody>
      </p:sp>
      <p:sp>
        <p:nvSpPr>
          <p:cNvPr id="1613" name="Google Shape;1613;p7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sp>
        <p:nvSpPr>
          <p:cNvPr id="1618" name="Google Shape;1618;p75"/>
          <p:cNvSpPr txBox="1"/>
          <p:nvPr/>
        </p:nvSpPr>
        <p:spPr>
          <a:xfrm>
            <a:off x="908200" y="2298050"/>
            <a:ext cx="7327500" cy="197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3600">
                <a:solidFill>
                  <a:schemeClr val="dk1"/>
                </a:solidFill>
                <a:latin typeface="Montserrat"/>
                <a:ea typeface="Montserrat"/>
                <a:cs typeface="Montserrat"/>
                <a:sym typeface="Montserrat"/>
              </a:rPr>
              <a:t>✋👆👉👍👤👦👧👨👩👪💃🏃💑❤😂😉😋😒😭👶😸🐟🍒🍔💣📌📖🔨🎃🎈🎨🏈🏰🌏🔌🔑</a:t>
            </a:r>
            <a:r>
              <a:rPr lang="en" sz="2400">
                <a:solidFill>
                  <a:schemeClr val="lt1"/>
                </a:solidFill>
                <a:highlight>
                  <a:schemeClr val="dk1"/>
                </a:highlight>
                <a:latin typeface="Montserrat"/>
                <a:ea typeface="Montserrat"/>
                <a:cs typeface="Montserrat"/>
                <a:sym typeface="Montserrat"/>
              </a:rPr>
              <a:t> and many more...</a:t>
            </a:r>
            <a:endParaRPr sz="2400">
              <a:solidFill>
                <a:schemeClr val="lt1"/>
              </a:solidFill>
              <a:highlight>
                <a:schemeClr val="dk1"/>
              </a:highlight>
              <a:latin typeface="Montserrat"/>
              <a:ea typeface="Montserrat"/>
              <a:cs typeface="Montserrat"/>
              <a:sym typeface="Montserrat"/>
            </a:endParaRPr>
          </a:p>
        </p:txBody>
      </p:sp>
      <p:sp>
        <p:nvSpPr>
          <p:cNvPr id="1619" name="Google Shape;1619;p7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620" name="Google Shape;1620;p75"/>
          <p:cNvSpPr txBox="1"/>
          <p:nvPr>
            <p:ph idx="4294967295" type="body"/>
          </p:nvPr>
        </p:nvSpPr>
        <p:spPr>
          <a:xfrm>
            <a:off x="908328" y="932625"/>
            <a:ext cx="7327500" cy="115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1400"/>
              <a:t>You can also use any emoji as an icon!</a:t>
            </a:r>
            <a:br>
              <a:rPr lang="en" sz="1400"/>
            </a:br>
            <a:r>
              <a:rPr lang="en" sz="1400"/>
              <a:t>And of course it resizes without losing quality.</a:t>
            </a:r>
            <a:endParaRPr sz="1400"/>
          </a:p>
          <a:p>
            <a:pPr indent="0" lvl="0" marL="0" rtl="0" algn="l">
              <a:spcBef>
                <a:spcPts val="800"/>
              </a:spcBef>
              <a:spcAft>
                <a:spcPts val="800"/>
              </a:spcAft>
              <a:buNone/>
            </a:pPr>
            <a:r>
              <a:rPr lang="en" sz="1400"/>
              <a:t>How? Follow Google instructions </a:t>
            </a:r>
            <a:r>
              <a:rPr lang="en" sz="1400" u="sng">
                <a:hlinkClick r:id="rId3"/>
              </a:rPr>
              <a:t>https://twitter.com/googledocs/status/730087240156643328</a:t>
            </a:r>
            <a:endParaRPr sz="14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1624" name="Shape 1624"/>
        <p:cNvGrpSpPr/>
        <p:nvPr/>
      </p:nvGrpSpPr>
      <p:grpSpPr>
        <a:xfrm>
          <a:off x="0" y="0"/>
          <a:ext cx="0" cy="0"/>
          <a:chOff x="0" y="0"/>
          <a:chExt cx="0" cy="0"/>
        </a:xfrm>
      </p:grpSpPr>
      <p:pic>
        <p:nvPicPr>
          <p:cNvPr id="1625" name="Google Shape;1625;p76">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626" name="Google Shape;1626;p76"/>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627" name="Google Shape;1627;p76"/>
          <p:cNvGrpSpPr/>
          <p:nvPr/>
        </p:nvGrpSpPr>
        <p:grpSpPr>
          <a:xfrm>
            <a:off x="690575" y="3290132"/>
            <a:ext cx="7762851" cy="892418"/>
            <a:chOff x="801125" y="3213932"/>
            <a:chExt cx="7762851" cy="892418"/>
          </a:xfrm>
        </p:grpSpPr>
        <p:grpSp>
          <p:nvGrpSpPr>
            <p:cNvPr id="1628" name="Google Shape;1628;p76"/>
            <p:cNvGrpSpPr/>
            <p:nvPr/>
          </p:nvGrpSpPr>
          <p:grpSpPr>
            <a:xfrm>
              <a:off x="4845759" y="3213932"/>
              <a:ext cx="1695900" cy="892418"/>
              <a:chOff x="4845759" y="3213932"/>
              <a:chExt cx="1695900" cy="892418"/>
            </a:xfrm>
          </p:grpSpPr>
          <p:sp>
            <p:nvSpPr>
              <p:cNvPr id="1629" name="Google Shape;1629;p76"/>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630" name="Google Shape;1630;p76"/>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631" name="Google Shape;1631;p76"/>
            <p:cNvGrpSpPr/>
            <p:nvPr/>
          </p:nvGrpSpPr>
          <p:grpSpPr>
            <a:xfrm>
              <a:off x="2823442" y="3214222"/>
              <a:ext cx="1695900" cy="892128"/>
              <a:chOff x="2823442" y="3214222"/>
              <a:chExt cx="1695900" cy="892128"/>
            </a:xfrm>
          </p:grpSpPr>
          <p:sp>
            <p:nvSpPr>
              <p:cNvPr id="1632" name="Google Shape;1632;p76"/>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633" name="Google Shape;1633;p76"/>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634" name="Google Shape;1634;p76"/>
            <p:cNvGrpSpPr/>
            <p:nvPr/>
          </p:nvGrpSpPr>
          <p:grpSpPr>
            <a:xfrm>
              <a:off x="6868076" y="3213932"/>
              <a:ext cx="1695900" cy="892418"/>
              <a:chOff x="6868076" y="3213932"/>
              <a:chExt cx="1695900" cy="892418"/>
            </a:xfrm>
          </p:grpSpPr>
          <p:sp>
            <p:nvSpPr>
              <p:cNvPr id="1635" name="Google Shape;1635;p76"/>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636" name="Google Shape;1636;p76"/>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637" name="Google Shape;1637;p76"/>
            <p:cNvGrpSpPr/>
            <p:nvPr/>
          </p:nvGrpSpPr>
          <p:grpSpPr>
            <a:xfrm>
              <a:off x="801125" y="3214206"/>
              <a:ext cx="1695900" cy="892144"/>
              <a:chOff x="801125" y="3214206"/>
              <a:chExt cx="1695900" cy="892144"/>
            </a:xfrm>
          </p:grpSpPr>
          <p:sp>
            <p:nvSpPr>
              <p:cNvPr id="1638" name="Google Shape;1638;p76"/>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639" name="Google Shape;1639;p76"/>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8" name="Google Shape;178;p21"/>
          <p:cNvSpPr txBox="1"/>
          <p:nvPr>
            <p:ph idx="4294967295" type="body"/>
          </p:nvPr>
        </p:nvSpPr>
        <p:spPr>
          <a:xfrm>
            <a:off x="248450" y="77150"/>
            <a:ext cx="5853900" cy="4814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latin typeface="Montserrat"/>
                <a:ea typeface="Montserrat"/>
                <a:cs typeface="Montserrat"/>
                <a:sym typeface="Montserrat"/>
              </a:rPr>
              <a:t>“</a:t>
            </a:r>
            <a:r>
              <a:rPr b="1" lang="en" sz="2000">
                <a:latin typeface="Montserrat"/>
                <a:ea typeface="Montserrat"/>
                <a:cs typeface="Montserrat"/>
                <a:sym typeface="Montserrat"/>
              </a:rPr>
              <a:t>Many spaces I’ve been in don’t use sociocracy. As a result, I had gotten used to having people talk over me and started to feel like my ideas weren’t good enough. After joining YPC and being introduced to sociocratic customs such as consent rounds and co-creation practices, I began to feel like I was being heard and valued. As a leader, I learned how to listen more and when to make space for others to share. This has made me more empathetic in the work that I do.”</a:t>
            </a:r>
            <a:endParaRPr b="1" sz="2000">
              <a:latin typeface="Montserrat"/>
              <a:ea typeface="Montserrat"/>
              <a:cs typeface="Montserrat"/>
              <a:sym typeface="Montserrat"/>
            </a:endParaRPr>
          </a:p>
          <a:p>
            <a:pPr indent="0" lvl="0" marL="0" rtl="0" algn="l">
              <a:spcBef>
                <a:spcPts val="800"/>
              </a:spcBef>
              <a:spcAft>
                <a:spcPts val="800"/>
              </a:spcAft>
              <a:buNone/>
            </a:pPr>
            <a:r>
              <a:rPr b="1" lang="en" sz="2000">
                <a:latin typeface="Montserrat"/>
                <a:ea typeface="Montserrat"/>
                <a:cs typeface="Montserrat"/>
                <a:sym typeface="Montserrat"/>
              </a:rPr>
              <a:t>— </a:t>
            </a:r>
            <a:r>
              <a:rPr b="1" lang="en" sz="2000">
                <a:latin typeface="Montserrat"/>
                <a:ea typeface="Montserrat"/>
                <a:cs typeface="Montserrat"/>
                <a:sym typeface="Montserrat"/>
              </a:rPr>
              <a:t>Carline Boston, 17 years old, co-founder and co-general </a:t>
            </a:r>
            <a:r>
              <a:rPr b="1" lang="en" sz="2000">
                <a:latin typeface="Montserrat"/>
                <a:ea typeface="Montserrat"/>
                <a:cs typeface="Montserrat"/>
                <a:sym typeface="Montserrat"/>
              </a:rPr>
              <a:t>circle</a:t>
            </a:r>
            <a:r>
              <a:rPr b="1" lang="en" sz="2000">
                <a:latin typeface="Montserrat"/>
                <a:ea typeface="Montserrat"/>
                <a:cs typeface="Montserrat"/>
                <a:sym typeface="Montserrat"/>
              </a:rPr>
              <a:t> coordinator</a:t>
            </a:r>
            <a:endParaRPr b="1" sz="2000">
              <a:latin typeface="Montserrat"/>
              <a:ea typeface="Montserrat"/>
              <a:cs typeface="Montserrat"/>
              <a:sym typeface="Montserrat"/>
            </a:endParaRPr>
          </a:p>
        </p:txBody>
      </p:sp>
      <p:pic>
        <p:nvPicPr>
          <p:cNvPr id="179" name="Google Shape;179;p21"/>
          <p:cNvPicPr preferRelativeResize="0"/>
          <p:nvPr/>
        </p:nvPicPr>
        <p:blipFill>
          <a:blip r:embed="rId3">
            <a:alphaModFix/>
          </a:blip>
          <a:stretch>
            <a:fillRect/>
          </a:stretch>
        </p:blipFill>
        <p:spPr>
          <a:xfrm>
            <a:off x="6270302" y="0"/>
            <a:ext cx="2873697"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ctrTitle"/>
          </p:nvPr>
        </p:nvSpPr>
        <p:spPr>
          <a:xfrm>
            <a:off x="855300" y="2985988"/>
            <a:ext cx="7433400" cy="139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2</a:t>
            </a:r>
            <a:r>
              <a:rPr lang="en"/>
              <a:t>.</a:t>
            </a:r>
            <a:endParaRPr/>
          </a:p>
          <a:p>
            <a:pPr indent="0" lvl="0" marL="0" rtl="0" algn="l">
              <a:spcBef>
                <a:spcPts val="0"/>
              </a:spcBef>
              <a:spcAft>
                <a:spcPts val="0"/>
              </a:spcAft>
              <a:buNone/>
            </a:pPr>
            <a:r>
              <a:rPr lang="en"/>
              <a:t>How We’ve Customized Sociocracy for a Movement Organization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aphicFrame>
        <p:nvGraphicFramePr>
          <p:cNvPr id="189" name="Google Shape;189;p23"/>
          <p:cNvGraphicFramePr/>
          <p:nvPr/>
        </p:nvGraphicFramePr>
        <p:xfrm>
          <a:off x="759350" y="317438"/>
          <a:ext cx="3000000" cy="3000000"/>
        </p:xfrm>
        <a:graphic>
          <a:graphicData uri="http://schemas.openxmlformats.org/drawingml/2006/table">
            <a:tbl>
              <a:tblPr>
                <a:noFill/>
                <a:tableStyleId>{D482EAE4-6393-4F4A-B917-9EB409E5170E}</a:tableStyleId>
              </a:tblPr>
              <a:tblGrid>
                <a:gridCol w="3933825"/>
                <a:gridCol w="3933850"/>
              </a:tblGrid>
              <a:tr h="701400">
                <a:tc>
                  <a:txBody>
                    <a:bodyPr/>
                    <a:lstStyle/>
                    <a:p>
                      <a:pPr indent="0" lvl="0" marL="0" rtl="0" algn="l">
                        <a:lnSpc>
                          <a:spcPct val="115000"/>
                        </a:lnSpc>
                        <a:spcBef>
                          <a:spcPts val="0"/>
                        </a:spcBef>
                        <a:spcAft>
                          <a:spcPts val="800"/>
                        </a:spcAft>
                        <a:buClr>
                          <a:schemeClr val="dk1"/>
                        </a:buClr>
                        <a:buSzPts val="1100"/>
                        <a:buFont typeface="Arial"/>
                        <a:buNone/>
                      </a:pPr>
                      <a:r>
                        <a:rPr b="1" lang="en" sz="3600">
                          <a:solidFill>
                            <a:schemeClr val="dk1"/>
                          </a:solidFill>
                          <a:latin typeface="Spartan"/>
                          <a:ea typeface="Spartan"/>
                          <a:cs typeface="Spartan"/>
                          <a:sym typeface="Spartan"/>
                        </a:rPr>
                        <a:t>Movements vs</a:t>
                      </a:r>
                      <a:endParaRPr sz="3600">
                        <a:latin typeface="Spartan"/>
                        <a:ea typeface="Spartan"/>
                        <a:cs typeface="Spartan"/>
                        <a:sym typeface="Spartan"/>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0" lvl="0" marL="0" rtl="0" algn="l">
                        <a:lnSpc>
                          <a:spcPct val="115000"/>
                        </a:lnSpc>
                        <a:spcBef>
                          <a:spcPts val="0"/>
                        </a:spcBef>
                        <a:spcAft>
                          <a:spcPts val="800"/>
                        </a:spcAft>
                        <a:buClr>
                          <a:schemeClr val="dk1"/>
                        </a:buClr>
                        <a:buSzPts val="1100"/>
                        <a:buFont typeface="Arial"/>
                        <a:buNone/>
                      </a:pPr>
                      <a:r>
                        <a:rPr b="1" lang="en" sz="3600">
                          <a:solidFill>
                            <a:schemeClr val="dk1"/>
                          </a:solidFill>
                          <a:latin typeface="Spartan"/>
                          <a:ea typeface="Spartan"/>
                          <a:cs typeface="Spartan"/>
                          <a:sym typeface="Spartan"/>
                        </a:rPr>
                        <a:t>Organizations</a:t>
                      </a:r>
                      <a:endParaRPr sz="3600">
                        <a:latin typeface="Spartan"/>
                        <a:ea typeface="Spartan"/>
                        <a:cs typeface="Spartan"/>
                        <a:sym typeface="Spartan"/>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81000">
                <a:tc>
                  <a:txBody>
                    <a:bodyPr/>
                    <a:lstStyle/>
                    <a:p>
                      <a:pPr indent="0" lvl="0" marL="0" rtl="0" algn="l">
                        <a:lnSpc>
                          <a:spcPct val="115000"/>
                        </a:lnSpc>
                        <a:spcBef>
                          <a:spcPts val="0"/>
                        </a:spcBef>
                        <a:spcAft>
                          <a:spcPts val="800"/>
                        </a:spcAft>
                        <a:buClr>
                          <a:schemeClr val="dk1"/>
                        </a:buClr>
                        <a:buSzPts val="1100"/>
                        <a:buFont typeface="Arial"/>
                        <a:buNone/>
                      </a:pPr>
                      <a:r>
                        <a:rPr b="1" lang="en" sz="2000">
                          <a:solidFill>
                            <a:schemeClr val="dk1"/>
                          </a:solidFill>
                          <a:latin typeface="Montserrat"/>
                          <a:ea typeface="Montserrat"/>
                          <a:cs typeface="Montserrat"/>
                          <a:sym typeface="Montserrat"/>
                        </a:rPr>
                        <a:t>Open membership</a:t>
                      </a:r>
                      <a:endParaRPr b="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115000"/>
                        </a:lnSpc>
                        <a:spcBef>
                          <a:spcPts val="0"/>
                        </a:spcBef>
                        <a:spcAft>
                          <a:spcPts val="800"/>
                        </a:spcAft>
                        <a:buClr>
                          <a:schemeClr val="dk1"/>
                        </a:buClr>
                        <a:buSzPts val="1100"/>
                        <a:buFont typeface="Arial"/>
                        <a:buNone/>
                      </a:pPr>
                      <a:r>
                        <a:rPr b="1" lang="en" sz="2000">
                          <a:solidFill>
                            <a:schemeClr val="dk1"/>
                          </a:solidFill>
                          <a:latin typeface="Montserrat"/>
                          <a:ea typeface="Montserrat"/>
                          <a:cs typeface="Montserrat"/>
                          <a:sym typeface="Montserrat"/>
                        </a:rPr>
                        <a:t>Defined membership</a:t>
                      </a:r>
                      <a:endParaRPr b="1"/>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838175">
                <a:tc>
                  <a:txBody>
                    <a:bodyPr/>
                    <a:lstStyle/>
                    <a:p>
                      <a:pPr indent="0" lvl="0" marL="0" rtl="0" algn="l">
                        <a:lnSpc>
                          <a:spcPct val="115000"/>
                        </a:lnSpc>
                        <a:spcBef>
                          <a:spcPts val="0"/>
                        </a:spcBef>
                        <a:spcAft>
                          <a:spcPts val="800"/>
                        </a:spcAft>
                        <a:buClr>
                          <a:schemeClr val="dk1"/>
                        </a:buClr>
                        <a:buSzPts val="1100"/>
                        <a:buFont typeface="Arial"/>
                        <a:buNone/>
                      </a:pPr>
                      <a:r>
                        <a:rPr b="1" lang="en" sz="2000">
                          <a:solidFill>
                            <a:schemeClr val="dk1"/>
                          </a:solidFill>
                          <a:latin typeface="Montserrat"/>
                          <a:ea typeface="Montserrat"/>
                          <a:cs typeface="Montserrat"/>
                          <a:sym typeface="Montserrat"/>
                        </a:rPr>
                        <a:t>Absorb massive numbers of people quickly</a:t>
                      </a:r>
                      <a:endParaRPr b="1" sz="2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115000"/>
                        </a:lnSpc>
                        <a:spcBef>
                          <a:spcPts val="0"/>
                        </a:spcBef>
                        <a:spcAft>
                          <a:spcPts val="800"/>
                        </a:spcAft>
                        <a:buNone/>
                      </a:pPr>
                      <a:r>
                        <a:rPr b="1" lang="en" sz="2000">
                          <a:solidFill>
                            <a:schemeClr val="dk1"/>
                          </a:solidFill>
                          <a:latin typeface="Montserrat"/>
                          <a:ea typeface="Montserrat"/>
                          <a:cs typeface="Montserrat"/>
                          <a:sym typeface="Montserrat"/>
                        </a:rPr>
                        <a:t>Add people incrementally</a:t>
                      </a:r>
                      <a:endParaRPr b="1" sz="3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838175">
                <a:tc>
                  <a:txBody>
                    <a:bodyPr/>
                    <a:lstStyle/>
                    <a:p>
                      <a:pPr indent="0" lvl="0" marL="0" rtl="0" algn="l">
                        <a:lnSpc>
                          <a:spcPct val="115000"/>
                        </a:lnSpc>
                        <a:spcBef>
                          <a:spcPts val="0"/>
                        </a:spcBef>
                        <a:spcAft>
                          <a:spcPts val="800"/>
                        </a:spcAft>
                        <a:buClr>
                          <a:schemeClr val="dk1"/>
                        </a:buClr>
                        <a:buSzPts val="1100"/>
                        <a:buFont typeface="Arial"/>
                        <a:buNone/>
                      </a:pPr>
                      <a:r>
                        <a:rPr b="1" lang="en" sz="2000">
                          <a:solidFill>
                            <a:schemeClr val="dk1"/>
                          </a:solidFill>
                          <a:latin typeface="Montserrat"/>
                          <a:ea typeface="Montserrat"/>
                          <a:cs typeface="Montserrat"/>
                          <a:sym typeface="Montserrat"/>
                        </a:rPr>
                        <a:t>Voluntary, fluid participation</a:t>
                      </a:r>
                      <a:endParaRPr b="1" sz="2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115000"/>
                        </a:lnSpc>
                        <a:spcBef>
                          <a:spcPts val="0"/>
                        </a:spcBef>
                        <a:spcAft>
                          <a:spcPts val="800"/>
                        </a:spcAft>
                        <a:buClr>
                          <a:schemeClr val="dk1"/>
                        </a:buClr>
                        <a:buSzPts val="1100"/>
                        <a:buFont typeface="Arial"/>
                        <a:buNone/>
                      </a:pPr>
                      <a:r>
                        <a:rPr b="1" lang="en" sz="2000">
                          <a:solidFill>
                            <a:schemeClr val="dk1"/>
                          </a:solidFill>
                          <a:latin typeface="Montserrat"/>
                          <a:ea typeface="Montserrat"/>
                          <a:cs typeface="Montserrat"/>
                          <a:sym typeface="Montserrat"/>
                        </a:rPr>
                        <a:t>Steady participation, often full-time or strictly defined</a:t>
                      </a:r>
                      <a:endParaRPr b="1" sz="2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838175">
                <a:tc>
                  <a:txBody>
                    <a:bodyPr/>
                    <a:lstStyle/>
                    <a:p>
                      <a:pPr indent="0" lvl="0" marL="0" rtl="0" algn="l">
                        <a:lnSpc>
                          <a:spcPct val="115000"/>
                        </a:lnSpc>
                        <a:spcBef>
                          <a:spcPts val="0"/>
                        </a:spcBef>
                        <a:spcAft>
                          <a:spcPts val="800"/>
                        </a:spcAft>
                        <a:buNone/>
                      </a:pPr>
                      <a:r>
                        <a:rPr b="1" lang="en" sz="2000">
                          <a:solidFill>
                            <a:schemeClr val="dk1"/>
                          </a:solidFill>
                          <a:latin typeface="Montserrat"/>
                          <a:ea typeface="Montserrat"/>
                          <a:cs typeface="Montserrat"/>
                          <a:sym typeface="Montserrat"/>
                        </a:rPr>
                        <a:t>Projects often arise outside of pre-existing efforts</a:t>
                      </a:r>
                      <a:endParaRPr b="1" sz="2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115000"/>
                        </a:lnSpc>
                        <a:spcBef>
                          <a:spcPts val="0"/>
                        </a:spcBef>
                        <a:spcAft>
                          <a:spcPts val="800"/>
                        </a:spcAft>
                        <a:buNone/>
                      </a:pPr>
                      <a:r>
                        <a:rPr b="1" lang="en" sz="2000">
                          <a:solidFill>
                            <a:schemeClr val="dk1"/>
                          </a:solidFill>
                          <a:latin typeface="Montserrat"/>
                          <a:ea typeface="Montserrat"/>
                          <a:cs typeface="Montserrat"/>
                          <a:sym typeface="Montserrat"/>
                        </a:rPr>
                        <a:t>Projects arise internally</a:t>
                      </a:r>
                      <a:endParaRPr b="1" sz="2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838175">
                <a:tc>
                  <a:txBody>
                    <a:bodyPr/>
                    <a:lstStyle/>
                    <a:p>
                      <a:pPr indent="0" lvl="0" marL="0" rtl="0" algn="l">
                        <a:lnSpc>
                          <a:spcPct val="115000"/>
                        </a:lnSpc>
                        <a:spcBef>
                          <a:spcPts val="0"/>
                        </a:spcBef>
                        <a:spcAft>
                          <a:spcPts val="800"/>
                        </a:spcAft>
                        <a:buNone/>
                      </a:pPr>
                      <a:r>
                        <a:rPr b="1" lang="en" sz="2000">
                          <a:solidFill>
                            <a:schemeClr val="dk1"/>
                          </a:solidFill>
                          <a:latin typeface="Montserrat"/>
                          <a:ea typeface="Montserrat"/>
                          <a:cs typeface="Montserrat"/>
                          <a:sym typeface="Montserrat"/>
                        </a:rPr>
                        <a:t>Multiple, sometimes conflicting strategies</a:t>
                      </a:r>
                      <a:endParaRPr b="1" sz="2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c>
                  <a:txBody>
                    <a:bodyPr/>
                    <a:lstStyle/>
                    <a:p>
                      <a:pPr indent="0" lvl="0" marL="0" rtl="0" algn="l">
                        <a:lnSpc>
                          <a:spcPct val="115000"/>
                        </a:lnSpc>
                        <a:spcBef>
                          <a:spcPts val="0"/>
                        </a:spcBef>
                        <a:spcAft>
                          <a:spcPts val="800"/>
                        </a:spcAft>
                        <a:buNone/>
                      </a:pPr>
                      <a:r>
                        <a:rPr b="1" lang="en" sz="2000">
                          <a:solidFill>
                            <a:schemeClr val="dk1"/>
                          </a:solidFill>
                          <a:latin typeface="Montserrat"/>
                          <a:ea typeface="Montserrat"/>
                          <a:cs typeface="Montserrat"/>
                          <a:sym typeface="Montserrat"/>
                        </a:rPr>
                        <a:t>Focused strategy</a:t>
                      </a:r>
                      <a:endParaRPr b="1" sz="2000">
                        <a:solidFill>
                          <a:schemeClr val="dk1"/>
                        </a:solidFill>
                        <a:latin typeface="Montserrat"/>
                        <a:ea typeface="Montserrat"/>
                        <a:cs typeface="Montserrat"/>
                        <a:sym typeface="Montserrat"/>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bl>
          </a:graphicData>
        </a:graphic>
      </p:graphicFrame>
      <p:sp>
        <p:nvSpPr>
          <p:cNvPr id="190" name="Google Shape;190;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Calchas template">
  <a:themeElements>
    <a:clrScheme name="Custom 347">
      <a:dk1>
        <a:srgbClr val="000000"/>
      </a:dk1>
      <a:lt1>
        <a:srgbClr val="FFFFFF"/>
      </a:lt1>
      <a:dk2>
        <a:srgbClr val="6C7583"/>
      </a:dk2>
      <a:lt2>
        <a:srgbClr val="E9E9F0"/>
      </a:lt2>
      <a:accent1>
        <a:srgbClr val="FCEE21"/>
      </a:accent1>
      <a:accent2>
        <a:srgbClr val="FFC821"/>
      </a:accent2>
      <a:accent3>
        <a:srgbClr val="C0C0DD"/>
      </a:accent3>
      <a:accent4>
        <a:srgbClr val="839DC3"/>
      </a:accent4>
      <a:accent5>
        <a:srgbClr val="156191"/>
      </a:accent5>
      <a:accent6>
        <a:srgbClr val="5EACA8"/>
      </a:accent6>
      <a:hlink>
        <a:srgbClr val="15619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